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layout7.xml" ContentType="application/vnd.openxmlformats-officedocument.drawingml.diagram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0" r:id="rId4"/>
    <p:sldId id="261" r:id="rId5"/>
    <p:sldId id="259" r:id="rId6"/>
    <p:sldId id="262" r:id="rId7"/>
    <p:sldId id="263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3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25E38D6-56F1-4C56-8CC5-C1FAC71CFA30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C5FD549-3108-4015-8700-CEDD28E1D823}">
      <dgm:prSet phldrT="[Text]"/>
      <dgm:spPr/>
      <dgm:t>
        <a:bodyPr/>
        <a:lstStyle/>
        <a:p>
          <a:r>
            <a:rPr lang="en-US" dirty="0" err="1" smtClean="0"/>
            <a:t>int</a:t>
          </a:r>
          <a:endParaRPr lang="en-US" dirty="0"/>
        </a:p>
      </dgm:t>
    </dgm:pt>
    <dgm:pt modelId="{5F62DBDC-2302-4341-9A57-B0DD11533599}" type="parTrans" cxnId="{CAE9EFE3-6807-414F-B800-B21DA844E1C6}">
      <dgm:prSet/>
      <dgm:spPr/>
      <dgm:t>
        <a:bodyPr/>
        <a:lstStyle/>
        <a:p>
          <a:endParaRPr lang="en-US"/>
        </a:p>
      </dgm:t>
    </dgm:pt>
    <dgm:pt modelId="{8BA27047-F484-4B5D-94F4-486C51F97213}" type="sibTrans" cxnId="{CAE9EFE3-6807-414F-B800-B21DA844E1C6}">
      <dgm:prSet/>
      <dgm:spPr/>
      <dgm:t>
        <a:bodyPr/>
        <a:lstStyle/>
        <a:p>
          <a:endParaRPr lang="en-US"/>
        </a:p>
      </dgm:t>
    </dgm:pt>
    <dgm:pt modelId="{74EF61BE-552D-455B-8A9A-AD15881397C8}">
      <dgm:prSet phldrT="[Text]"/>
      <dgm:spPr/>
      <dgm:t>
        <a:bodyPr/>
        <a:lstStyle/>
        <a:p>
          <a:r>
            <a:rPr lang="en-US" dirty="0" smtClean="0"/>
            <a:t> </a:t>
          </a:r>
          <a:r>
            <a:rPr lang="en-US" dirty="0" err="1" smtClean="0"/>
            <a:t>int</a:t>
          </a:r>
          <a:r>
            <a:rPr lang="en-US" dirty="0" smtClean="0"/>
            <a:t> to string</a:t>
          </a:r>
          <a:endParaRPr lang="en-US" dirty="0"/>
        </a:p>
      </dgm:t>
    </dgm:pt>
    <dgm:pt modelId="{7DAC6BA3-13C4-46C9-A6E7-BFB4F288C861}" type="parTrans" cxnId="{D31CF4B8-C377-4AC0-827C-17926620C73F}">
      <dgm:prSet/>
      <dgm:spPr/>
      <dgm:t>
        <a:bodyPr/>
        <a:lstStyle/>
        <a:p>
          <a:endParaRPr lang="en-US"/>
        </a:p>
      </dgm:t>
    </dgm:pt>
    <dgm:pt modelId="{B4BF3E7F-1774-4760-9495-F3D0D3EF080A}" type="sibTrans" cxnId="{D31CF4B8-C377-4AC0-827C-17926620C73F}">
      <dgm:prSet/>
      <dgm:spPr/>
      <dgm:t>
        <a:bodyPr/>
        <a:lstStyle/>
        <a:p>
          <a:endParaRPr lang="en-US"/>
        </a:p>
      </dgm:t>
    </dgm:pt>
    <dgm:pt modelId="{9F8B381D-1339-43CF-9B6B-2B11C9DEBF74}">
      <dgm:prSet phldrT="[Text]"/>
      <dgm:spPr/>
      <dgm:t>
        <a:bodyPr/>
        <a:lstStyle/>
        <a:p>
          <a:r>
            <a:rPr lang="en-US" dirty="0" smtClean="0"/>
            <a:t>10 based Decimal</a:t>
          </a:r>
          <a:endParaRPr lang="en-US" dirty="0"/>
        </a:p>
      </dgm:t>
    </dgm:pt>
    <dgm:pt modelId="{DCE2585F-0564-477D-A61F-458D042D45D7}" type="parTrans" cxnId="{A4F55384-B750-4D1A-9A23-AB0E07EFBC25}">
      <dgm:prSet/>
      <dgm:spPr/>
      <dgm:t>
        <a:bodyPr/>
        <a:lstStyle/>
        <a:p>
          <a:endParaRPr lang="en-US"/>
        </a:p>
      </dgm:t>
    </dgm:pt>
    <dgm:pt modelId="{AFE3ABB2-6C3C-45F6-B018-749011AF5275}" type="sibTrans" cxnId="{A4F55384-B750-4D1A-9A23-AB0E07EFBC25}">
      <dgm:prSet/>
      <dgm:spPr/>
      <dgm:t>
        <a:bodyPr/>
        <a:lstStyle/>
        <a:p>
          <a:endParaRPr lang="en-US"/>
        </a:p>
      </dgm:t>
    </dgm:pt>
    <dgm:pt modelId="{A3517CB7-9050-4381-BB21-25D54EE3A054}">
      <dgm:prSet phldrT="[Text]"/>
      <dgm:spPr/>
      <dgm:t>
        <a:bodyPr/>
        <a:lstStyle/>
        <a:p>
          <a:r>
            <a:rPr lang="en-US" dirty="0" smtClean="0"/>
            <a:t>to</a:t>
          </a:r>
          <a:endParaRPr lang="en-US" dirty="0"/>
        </a:p>
      </dgm:t>
    </dgm:pt>
    <dgm:pt modelId="{75B24967-29E7-4454-839D-4D453EDA7776}" type="parTrans" cxnId="{8AB3A335-AB4F-4547-8EC3-C9F0E4492C31}">
      <dgm:prSet/>
      <dgm:spPr/>
      <dgm:t>
        <a:bodyPr/>
        <a:lstStyle/>
        <a:p>
          <a:endParaRPr lang="en-US"/>
        </a:p>
      </dgm:t>
    </dgm:pt>
    <dgm:pt modelId="{B234EB58-839F-4344-B033-0D04D4507D4B}" type="sibTrans" cxnId="{8AB3A335-AB4F-4547-8EC3-C9F0E4492C31}">
      <dgm:prSet/>
      <dgm:spPr/>
      <dgm:t>
        <a:bodyPr/>
        <a:lstStyle/>
        <a:p>
          <a:endParaRPr lang="en-US"/>
        </a:p>
      </dgm:t>
    </dgm:pt>
    <dgm:pt modelId="{978C8D1C-B2AA-4CC1-B906-2F6B92B509B5}">
      <dgm:prSet phldrT="[Text]"/>
      <dgm:spPr/>
      <dgm:t>
        <a:bodyPr/>
        <a:lstStyle/>
        <a:p>
          <a:r>
            <a:rPr lang="en-US" dirty="0" smtClean="0"/>
            <a:t>Function </a:t>
          </a:r>
          <a:endParaRPr lang="en-US" dirty="0"/>
        </a:p>
      </dgm:t>
    </dgm:pt>
    <dgm:pt modelId="{7D40F422-3371-4F86-89D6-17C3EB2ED8E9}" type="parTrans" cxnId="{89A7B4AB-9714-459A-B979-2ED8CC70E92B}">
      <dgm:prSet/>
      <dgm:spPr/>
      <dgm:t>
        <a:bodyPr/>
        <a:lstStyle/>
        <a:p>
          <a:endParaRPr lang="en-US"/>
        </a:p>
      </dgm:t>
    </dgm:pt>
    <dgm:pt modelId="{92713CD8-FC8F-43A7-BAA8-B37B979B97D8}" type="sibTrans" cxnId="{89A7B4AB-9714-459A-B979-2ED8CC70E92B}">
      <dgm:prSet/>
      <dgm:spPr/>
      <dgm:t>
        <a:bodyPr/>
        <a:lstStyle/>
        <a:p>
          <a:endParaRPr lang="en-US"/>
        </a:p>
      </dgm:t>
    </dgm:pt>
    <dgm:pt modelId="{26E35BB8-B246-4AD0-A946-1E902E20E2DC}">
      <dgm:prSet phldrT="[Text]"/>
      <dgm:spPr/>
      <dgm:t>
        <a:bodyPr/>
        <a:lstStyle/>
        <a:p>
          <a:r>
            <a:rPr lang="en-US" dirty="0" smtClean="0"/>
            <a:t> </a:t>
          </a:r>
          <a:r>
            <a:rPr lang="en-US" dirty="0" err="1" smtClean="0">
              <a:solidFill>
                <a:schemeClr val="accent4">
                  <a:lumMod val="50000"/>
                </a:schemeClr>
              </a:solidFill>
            </a:rPr>
            <a:t>itoa</a:t>
          </a:r>
          <a:r>
            <a:rPr lang="en-US" dirty="0" smtClean="0">
              <a:solidFill>
                <a:schemeClr val="accent4">
                  <a:lumMod val="50000"/>
                </a:schemeClr>
              </a:solidFill>
            </a:rPr>
            <a:t>(i,s,10)</a:t>
          </a:r>
          <a:endParaRPr lang="en-US" dirty="0">
            <a:solidFill>
              <a:schemeClr val="accent4">
                <a:lumMod val="50000"/>
              </a:schemeClr>
            </a:solidFill>
          </a:endParaRPr>
        </a:p>
      </dgm:t>
    </dgm:pt>
    <dgm:pt modelId="{9D328D7F-0D84-42A0-A649-F82AE1A5F77E}" type="parTrans" cxnId="{FF615FC8-3BE9-4772-9FD1-C9B4329983C4}">
      <dgm:prSet/>
      <dgm:spPr/>
      <dgm:t>
        <a:bodyPr/>
        <a:lstStyle/>
        <a:p>
          <a:endParaRPr lang="en-US"/>
        </a:p>
      </dgm:t>
    </dgm:pt>
    <dgm:pt modelId="{46DA0A05-1CBF-403B-ADC8-D289C2B19E17}" type="sibTrans" cxnId="{FF615FC8-3BE9-4772-9FD1-C9B4329983C4}">
      <dgm:prSet/>
      <dgm:spPr/>
      <dgm:t>
        <a:bodyPr/>
        <a:lstStyle/>
        <a:p>
          <a:endParaRPr lang="en-US"/>
        </a:p>
      </dgm:t>
    </dgm:pt>
    <dgm:pt modelId="{E111AB8D-AE98-43FF-B0B5-EE2222732991}">
      <dgm:prSet phldrT="[Text]"/>
      <dgm:spPr/>
      <dgm:t>
        <a:bodyPr/>
        <a:lstStyle/>
        <a:p>
          <a:r>
            <a:rPr lang="en-US" dirty="0" smtClean="0"/>
            <a:t>string</a:t>
          </a:r>
          <a:endParaRPr lang="en-US" dirty="0"/>
        </a:p>
      </dgm:t>
    </dgm:pt>
    <dgm:pt modelId="{BB3A824D-2750-4C48-B606-15F139C41C03}" type="parTrans" cxnId="{877385F2-494E-4DEE-9444-BF7A4DD9462F}">
      <dgm:prSet/>
      <dgm:spPr/>
      <dgm:t>
        <a:bodyPr/>
        <a:lstStyle/>
        <a:p>
          <a:endParaRPr lang="en-US"/>
        </a:p>
      </dgm:t>
    </dgm:pt>
    <dgm:pt modelId="{438DE2ED-735A-44C2-ADCD-1A62126A9C49}" type="sibTrans" cxnId="{877385F2-494E-4DEE-9444-BF7A4DD9462F}">
      <dgm:prSet/>
      <dgm:spPr/>
      <dgm:t>
        <a:bodyPr/>
        <a:lstStyle/>
        <a:p>
          <a:endParaRPr lang="en-US"/>
        </a:p>
      </dgm:t>
    </dgm:pt>
    <dgm:pt modelId="{8FF5499A-D255-4D08-AEC9-482CAFB881C0}">
      <dgm:prSet phldrT="[Text]"/>
      <dgm:spPr/>
      <dgm:t>
        <a:bodyPr/>
        <a:lstStyle/>
        <a:p>
          <a:r>
            <a:rPr lang="en-US" dirty="0" smtClean="0"/>
            <a:t>Header  file </a:t>
          </a:r>
          <a:r>
            <a:rPr lang="en-US" dirty="0" smtClean="0">
              <a:solidFill>
                <a:srgbClr val="FF0000"/>
              </a:solidFill>
            </a:rPr>
            <a:t>#include&lt;</a:t>
          </a:r>
          <a:r>
            <a:rPr lang="en-US" dirty="0" err="1" smtClean="0">
              <a:solidFill>
                <a:srgbClr val="FF0000"/>
              </a:solidFill>
            </a:rPr>
            <a:t>stdlib.h</a:t>
          </a:r>
          <a:r>
            <a:rPr lang="en-US" dirty="0" smtClean="0">
              <a:solidFill>
                <a:srgbClr val="FF0000"/>
              </a:solidFill>
            </a:rPr>
            <a:t>&gt;</a:t>
          </a:r>
          <a:endParaRPr lang="en-US" dirty="0">
            <a:solidFill>
              <a:srgbClr val="FF0000"/>
            </a:solidFill>
          </a:endParaRPr>
        </a:p>
      </dgm:t>
    </dgm:pt>
    <dgm:pt modelId="{23783062-585B-4DB5-B7A2-E779B112AEF9}" type="parTrans" cxnId="{2C33D97F-C007-40FF-8FAF-9D9758484FA3}">
      <dgm:prSet/>
      <dgm:spPr/>
      <dgm:t>
        <a:bodyPr/>
        <a:lstStyle/>
        <a:p>
          <a:endParaRPr lang="en-US"/>
        </a:p>
      </dgm:t>
    </dgm:pt>
    <dgm:pt modelId="{BCB9D4B4-A643-40F4-96C1-BFB4029B1A51}" type="sibTrans" cxnId="{2C33D97F-C007-40FF-8FAF-9D9758484FA3}">
      <dgm:prSet/>
      <dgm:spPr/>
      <dgm:t>
        <a:bodyPr/>
        <a:lstStyle/>
        <a:p>
          <a:endParaRPr lang="en-US"/>
        </a:p>
      </dgm:t>
    </dgm:pt>
    <dgm:pt modelId="{478DB4F1-CF26-480B-81E7-E415E9EBC3BE}">
      <dgm:prSet phldrT="[Text]"/>
      <dgm:spPr/>
      <dgm:t>
        <a:bodyPr/>
        <a:lstStyle/>
        <a:p>
          <a:r>
            <a:rPr lang="en-US" dirty="0" smtClean="0"/>
            <a:t> int16_t  </a:t>
          </a:r>
          <a:r>
            <a:rPr lang="en-US" dirty="0" err="1" smtClean="0"/>
            <a:t>i</a:t>
          </a:r>
          <a:r>
            <a:rPr lang="en-US" dirty="0" smtClean="0"/>
            <a:t> transfer to string s </a:t>
          </a:r>
          <a:endParaRPr lang="en-US" dirty="0"/>
        </a:p>
      </dgm:t>
    </dgm:pt>
    <dgm:pt modelId="{16031391-01F8-49E6-BEB6-2F9613D2D2FD}" type="parTrans" cxnId="{72655B1D-81C7-485A-A01A-1314219E7416}">
      <dgm:prSet/>
      <dgm:spPr/>
      <dgm:t>
        <a:bodyPr/>
        <a:lstStyle/>
        <a:p>
          <a:endParaRPr lang="en-US"/>
        </a:p>
      </dgm:t>
    </dgm:pt>
    <dgm:pt modelId="{0AEB7870-A4D0-4D99-8B56-1E80B507FBF3}" type="sibTrans" cxnId="{72655B1D-81C7-485A-A01A-1314219E7416}">
      <dgm:prSet/>
      <dgm:spPr/>
      <dgm:t>
        <a:bodyPr/>
        <a:lstStyle/>
        <a:p>
          <a:endParaRPr lang="en-US"/>
        </a:p>
      </dgm:t>
    </dgm:pt>
    <dgm:pt modelId="{CCEEA8AD-8475-42AF-AD46-2082471158E4}" type="pres">
      <dgm:prSet presAssocID="{825E38D6-56F1-4C56-8CC5-C1FAC71CFA30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1BE4E3C-A4A0-4B16-86DB-DC4E521BFCF9}" type="pres">
      <dgm:prSet presAssocID="{9C5FD549-3108-4015-8700-CEDD28E1D823}" presName="composite" presStyleCnt="0"/>
      <dgm:spPr/>
    </dgm:pt>
    <dgm:pt modelId="{7C403FE7-7DFD-4AF7-846E-E29C9F7D5D6A}" type="pres">
      <dgm:prSet presAssocID="{9C5FD549-3108-4015-8700-CEDD28E1D823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A6B165-726A-48AC-9693-1DC7A2DAFBD7}" type="pres">
      <dgm:prSet presAssocID="{9C5FD549-3108-4015-8700-CEDD28E1D823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9C8391B-04D5-4EF5-9763-FDEA0C63EAFC}" type="pres">
      <dgm:prSet presAssocID="{8BA27047-F484-4B5D-94F4-486C51F97213}" presName="sp" presStyleCnt="0"/>
      <dgm:spPr/>
    </dgm:pt>
    <dgm:pt modelId="{250E3438-8B90-48BC-AD98-EB5D41FC421B}" type="pres">
      <dgm:prSet presAssocID="{A3517CB7-9050-4381-BB21-25D54EE3A054}" presName="composite" presStyleCnt="0"/>
      <dgm:spPr/>
    </dgm:pt>
    <dgm:pt modelId="{503C0C1D-8CEE-4A52-B4CA-58F8D698E363}" type="pres">
      <dgm:prSet presAssocID="{A3517CB7-9050-4381-BB21-25D54EE3A054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629518-52F3-4543-ACB3-B53BFC110EE4}" type="pres">
      <dgm:prSet presAssocID="{A3517CB7-9050-4381-BB21-25D54EE3A054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C6F03CE-69E2-434B-B194-FA1FB211DCDE}" type="pres">
      <dgm:prSet presAssocID="{B234EB58-839F-4344-B033-0D04D4507D4B}" presName="sp" presStyleCnt="0"/>
      <dgm:spPr/>
    </dgm:pt>
    <dgm:pt modelId="{CEDBA533-0A21-4D71-8BB8-E062431ECCCD}" type="pres">
      <dgm:prSet presAssocID="{E111AB8D-AE98-43FF-B0B5-EE2222732991}" presName="composite" presStyleCnt="0"/>
      <dgm:spPr/>
    </dgm:pt>
    <dgm:pt modelId="{D32893ED-40CB-4E7E-8CA1-C3DA0CBA44F9}" type="pres">
      <dgm:prSet presAssocID="{E111AB8D-AE98-43FF-B0B5-EE2222732991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69FB80-7E33-45F2-A000-4855E8F4D206}" type="pres">
      <dgm:prSet presAssocID="{E111AB8D-AE98-43FF-B0B5-EE2222732991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4F55384-B750-4D1A-9A23-AB0E07EFBC25}" srcId="{9C5FD549-3108-4015-8700-CEDD28E1D823}" destId="{9F8B381D-1339-43CF-9B6B-2B11C9DEBF74}" srcOrd="1" destOrd="0" parTransId="{DCE2585F-0564-477D-A61F-458D042D45D7}" sibTransId="{AFE3ABB2-6C3C-45F6-B018-749011AF5275}"/>
    <dgm:cxn modelId="{F602FFF8-24A8-47FC-BC77-FA665F84E65C}" type="presOf" srcId="{74EF61BE-552D-455B-8A9A-AD15881397C8}" destId="{01A6B165-726A-48AC-9693-1DC7A2DAFBD7}" srcOrd="0" destOrd="0" presId="urn:microsoft.com/office/officeart/2005/8/layout/chevron2"/>
    <dgm:cxn modelId="{FF615FC8-3BE9-4772-9FD1-C9B4329983C4}" srcId="{A3517CB7-9050-4381-BB21-25D54EE3A054}" destId="{26E35BB8-B246-4AD0-A946-1E902E20E2DC}" srcOrd="1" destOrd="0" parTransId="{9D328D7F-0D84-42A0-A649-F82AE1A5F77E}" sibTransId="{46DA0A05-1CBF-403B-ADC8-D289C2B19E17}"/>
    <dgm:cxn modelId="{12736252-968D-46F8-8AC8-E0B814B30463}" type="presOf" srcId="{9C5FD549-3108-4015-8700-CEDD28E1D823}" destId="{7C403FE7-7DFD-4AF7-846E-E29C9F7D5D6A}" srcOrd="0" destOrd="0" presId="urn:microsoft.com/office/officeart/2005/8/layout/chevron2"/>
    <dgm:cxn modelId="{42E81E66-55C2-4781-A87F-09B1BE210DA8}" type="presOf" srcId="{E111AB8D-AE98-43FF-B0B5-EE2222732991}" destId="{D32893ED-40CB-4E7E-8CA1-C3DA0CBA44F9}" srcOrd="0" destOrd="0" presId="urn:microsoft.com/office/officeart/2005/8/layout/chevron2"/>
    <dgm:cxn modelId="{8AB3A335-AB4F-4547-8EC3-C9F0E4492C31}" srcId="{825E38D6-56F1-4C56-8CC5-C1FAC71CFA30}" destId="{A3517CB7-9050-4381-BB21-25D54EE3A054}" srcOrd="1" destOrd="0" parTransId="{75B24967-29E7-4454-839D-4D453EDA7776}" sibTransId="{B234EB58-839F-4344-B033-0D04D4507D4B}"/>
    <dgm:cxn modelId="{877385F2-494E-4DEE-9444-BF7A4DD9462F}" srcId="{825E38D6-56F1-4C56-8CC5-C1FAC71CFA30}" destId="{E111AB8D-AE98-43FF-B0B5-EE2222732991}" srcOrd="2" destOrd="0" parTransId="{BB3A824D-2750-4C48-B606-15F139C41C03}" sibTransId="{438DE2ED-735A-44C2-ADCD-1A62126A9C49}"/>
    <dgm:cxn modelId="{1652068F-D59F-424E-A400-DF9B44BB7902}" type="presOf" srcId="{9F8B381D-1339-43CF-9B6B-2B11C9DEBF74}" destId="{01A6B165-726A-48AC-9693-1DC7A2DAFBD7}" srcOrd="0" destOrd="1" presId="urn:microsoft.com/office/officeart/2005/8/layout/chevron2"/>
    <dgm:cxn modelId="{54F87F78-50F9-43F9-997B-C255AAEB9E2B}" type="presOf" srcId="{8FF5499A-D255-4D08-AEC9-482CAFB881C0}" destId="{8769FB80-7E33-45F2-A000-4855E8F4D206}" srcOrd="0" destOrd="0" presId="urn:microsoft.com/office/officeart/2005/8/layout/chevron2"/>
    <dgm:cxn modelId="{2C33D97F-C007-40FF-8FAF-9D9758484FA3}" srcId="{E111AB8D-AE98-43FF-B0B5-EE2222732991}" destId="{8FF5499A-D255-4D08-AEC9-482CAFB881C0}" srcOrd="0" destOrd="0" parTransId="{23783062-585B-4DB5-B7A2-E779B112AEF9}" sibTransId="{BCB9D4B4-A643-40F4-96C1-BFB4029B1A51}"/>
    <dgm:cxn modelId="{D31CF4B8-C377-4AC0-827C-17926620C73F}" srcId="{9C5FD549-3108-4015-8700-CEDD28E1D823}" destId="{74EF61BE-552D-455B-8A9A-AD15881397C8}" srcOrd="0" destOrd="0" parTransId="{7DAC6BA3-13C4-46C9-A6E7-BFB4F288C861}" sibTransId="{B4BF3E7F-1774-4760-9495-F3D0D3EF080A}"/>
    <dgm:cxn modelId="{A8732CCA-5B9F-4A6A-AEC3-E31AB4E565EC}" type="presOf" srcId="{26E35BB8-B246-4AD0-A946-1E902E20E2DC}" destId="{9E629518-52F3-4543-ACB3-B53BFC110EE4}" srcOrd="0" destOrd="1" presId="urn:microsoft.com/office/officeart/2005/8/layout/chevron2"/>
    <dgm:cxn modelId="{72655B1D-81C7-485A-A01A-1314219E7416}" srcId="{E111AB8D-AE98-43FF-B0B5-EE2222732991}" destId="{478DB4F1-CF26-480B-81E7-E415E9EBC3BE}" srcOrd="1" destOrd="0" parTransId="{16031391-01F8-49E6-BEB6-2F9613D2D2FD}" sibTransId="{0AEB7870-A4D0-4D99-8B56-1E80B507FBF3}"/>
    <dgm:cxn modelId="{011E7D48-4C64-4C15-B8F8-9A9F3F58E93B}" type="presOf" srcId="{978C8D1C-B2AA-4CC1-B906-2F6B92B509B5}" destId="{9E629518-52F3-4543-ACB3-B53BFC110EE4}" srcOrd="0" destOrd="0" presId="urn:microsoft.com/office/officeart/2005/8/layout/chevron2"/>
    <dgm:cxn modelId="{93B134A6-59EF-4060-8B82-B10634AD24F3}" type="presOf" srcId="{478DB4F1-CF26-480B-81E7-E415E9EBC3BE}" destId="{8769FB80-7E33-45F2-A000-4855E8F4D206}" srcOrd="0" destOrd="1" presId="urn:microsoft.com/office/officeart/2005/8/layout/chevron2"/>
    <dgm:cxn modelId="{89A7B4AB-9714-459A-B979-2ED8CC70E92B}" srcId="{A3517CB7-9050-4381-BB21-25D54EE3A054}" destId="{978C8D1C-B2AA-4CC1-B906-2F6B92B509B5}" srcOrd="0" destOrd="0" parTransId="{7D40F422-3371-4F86-89D6-17C3EB2ED8E9}" sibTransId="{92713CD8-FC8F-43A7-BAA8-B37B979B97D8}"/>
    <dgm:cxn modelId="{FBEADBC3-0349-41D4-A91F-4D6870000D12}" type="presOf" srcId="{825E38D6-56F1-4C56-8CC5-C1FAC71CFA30}" destId="{CCEEA8AD-8475-42AF-AD46-2082471158E4}" srcOrd="0" destOrd="0" presId="urn:microsoft.com/office/officeart/2005/8/layout/chevron2"/>
    <dgm:cxn modelId="{CAE9EFE3-6807-414F-B800-B21DA844E1C6}" srcId="{825E38D6-56F1-4C56-8CC5-C1FAC71CFA30}" destId="{9C5FD549-3108-4015-8700-CEDD28E1D823}" srcOrd="0" destOrd="0" parTransId="{5F62DBDC-2302-4341-9A57-B0DD11533599}" sibTransId="{8BA27047-F484-4B5D-94F4-486C51F97213}"/>
    <dgm:cxn modelId="{976C494B-6578-4C5E-8E0D-F7DCB3055B6E}" type="presOf" srcId="{A3517CB7-9050-4381-BB21-25D54EE3A054}" destId="{503C0C1D-8CEE-4A52-B4CA-58F8D698E363}" srcOrd="0" destOrd="0" presId="urn:microsoft.com/office/officeart/2005/8/layout/chevron2"/>
    <dgm:cxn modelId="{C2ABD583-03E5-4C72-B501-177BD897E93B}" type="presParOf" srcId="{CCEEA8AD-8475-42AF-AD46-2082471158E4}" destId="{71BE4E3C-A4A0-4B16-86DB-DC4E521BFCF9}" srcOrd="0" destOrd="0" presId="urn:microsoft.com/office/officeart/2005/8/layout/chevron2"/>
    <dgm:cxn modelId="{4641D159-DCEB-4A28-8E50-470219936583}" type="presParOf" srcId="{71BE4E3C-A4A0-4B16-86DB-DC4E521BFCF9}" destId="{7C403FE7-7DFD-4AF7-846E-E29C9F7D5D6A}" srcOrd="0" destOrd="0" presId="urn:microsoft.com/office/officeart/2005/8/layout/chevron2"/>
    <dgm:cxn modelId="{FDBB3BA1-AD27-4AE1-AF25-5F1D989943AD}" type="presParOf" srcId="{71BE4E3C-A4A0-4B16-86DB-DC4E521BFCF9}" destId="{01A6B165-726A-48AC-9693-1DC7A2DAFBD7}" srcOrd="1" destOrd="0" presId="urn:microsoft.com/office/officeart/2005/8/layout/chevron2"/>
    <dgm:cxn modelId="{446C09D3-2DE6-4FB8-A47D-C39894DAA6F0}" type="presParOf" srcId="{CCEEA8AD-8475-42AF-AD46-2082471158E4}" destId="{89C8391B-04D5-4EF5-9763-FDEA0C63EAFC}" srcOrd="1" destOrd="0" presId="urn:microsoft.com/office/officeart/2005/8/layout/chevron2"/>
    <dgm:cxn modelId="{E8CA302B-BBD6-4CC0-B52D-B388C84BD39F}" type="presParOf" srcId="{CCEEA8AD-8475-42AF-AD46-2082471158E4}" destId="{250E3438-8B90-48BC-AD98-EB5D41FC421B}" srcOrd="2" destOrd="0" presId="urn:microsoft.com/office/officeart/2005/8/layout/chevron2"/>
    <dgm:cxn modelId="{308B73DC-EBBC-4AF3-9E78-1B99839E9AD8}" type="presParOf" srcId="{250E3438-8B90-48BC-AD98-EB5D41FC421B}" destId="{503C0C1D-8CEE-4A52-B4CA-58F8D698E363}" srcOrd="0" destOrd="0" presId="urn:microsoft.com/office/officeart/2005/8/layout/chevron2"/>
    <dgm:cxn modelId="{6E8AFA20-9687-4C57-A3FC-D5C5C03F20E5}" type="presParOf" srcId="{250E3438-8B90-48BC-AD98-EB5D41FC421B}" destId="{9E629518-52F3-4543-ACB3-B53BFC110EE4}" srcOrd="1" destOrd="0" presId="urn:microsoft.com/office/officeart/2005/8/layout/chevron2"/>
    <dgm:cxn modelId="{0DD143D8-3538-405A-8952-9D751B56DE84}" type="presParOf" srcId="{CCEEA8AD-8475-42AF-AD46-2082471158E4}" destId="{BC6F03CE-69E2-434B-B194-FA1FB211DCDE}" srcOrd="3" destOrd="0" presId="urn:microsoft.com/office/officeart/2005/8/layout/chevron2"/>
    <dgm:cxn modelId="{9B83A3B3-4CD1-4AF4-8FA5-715A3C6F3762}" type="presParOf" srcId="{CCEEA8AD-8475-42AF-AD46-2082471158E4}" destId="{CEDBA533-0A21-4D71-8BB8-E062431ECCCD}" srcOrd="4" destOrd="0" presId="urn:microsoft.com/office/officeart/2005/8/layout/chevron2"/>
    <dgm:cxn modelId="{24290327-E417-49B5-80F4-CD1A526F324D}" type="presParOf" srcId="{CEDBA533-0A21-4D71-8BB8-E062431ECCCD}" destId="{D32893ED-40CB-4E7E-8CA1-C3DA0CBA44F9}" srcOrd="0" destOrd="0" presId="urn:microsoft.com/office/officeart/2005/8/layout/chevron2"/>
    <dgm:cxn modelId="{BE8B80B0-0D36-4322-B9E8-96970ACDB7E5}" type="presParOf" srcId="{CEDBA533-0A21-4D71-8BB8-E062431ECCCD}" destId="{8769FB80-7E33-45F2-A000-4855E8F4D206}" srcOrd="1" destOrd="0" presId="urn:microsoft.com/office/officeart/2005/8/layout/chevron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25E38D6-56F1-4C56-8CC5-C1FAC71CFA30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C5FD549-3108-4015-8700-CEDD28E1D823}">
      <dgm:prSet phldrT="[Text]"/>
      <dgm:spPr/>
      <dgm:t>
        <a:bodyPr/>
        <a:lstStyle/>
        <a:p>
          <a:r>
            <a:rPr lang="en-US" dirty="0" err="1" smtClean="0"/>
            <a:t>int</a:t>
          </a:r>
          <a:endParaRPr lang="en-US" dirty="0"/>
        </a:p>
      </dgm:t>
    </dgm:pt>
    <dgm:pt modelId="{5F62DBDC-2302-4341-9A57-B0DD11533599}" type="parTrans" cxnId="{CAE9EFE3-6807-414F-B800-B21DA844E1C6}">
      <dgm:prSet/>
      <dgm:spPr/>
      <dgm:t>
        <a:bodyPr/>
        <a:lstStyle/>
        <a:p>
          <a:endParaRPr lang="en-US"/>
        </a:p>
      </dgm:t>
    </dgm:pt>
    <dgm:pt modelId="{8BA27047-F484-4B5D-94F4-486C51F97213}" type="sibTrans" cxnId="{CAE9EFE3-6807-414F-B800-B21DA844E1C6}">
      <dgm:prSet/>
      <dgm:spPr/>
      <dgm:t>
        <a:bodyPr/>
        <a:lstStyle/>
        <a:p>
          <a:endParaRPr lang="en-US"/>
        </a:p>
      </dgm:t>
    </dgm:pt>
    <dgm:pt modelId="{74EF61BE-552D-455B-8A9A-AD15881397C8}">
      <dgm:prSet phldrT="[Text]"/>
      <dgm:spPr/>
      <dgm:t>
        <a:bodyPr/>
        <a:lstStyle/>
        <a:p>
          <a:r>
            <a:rPr lang="en-US" dirty="0" smtClean="0"/>
            <a:t> </a:t>
          </a:r>
          <a:r>
            <a:rPr lang="en-US" dirty="0" err="1" smtClean="0"/>
            <a:t>int</a:t>
          </a:r>
          <a:r>
            <a:rPr lang="en-US" dirty="0" smtClean="0"/>
            <a:t> to string</a:t>
          </a:r>
          <a:endParaRPr lang="en-US" dirty="0"/>
        </a:p>
      </dgm:t>
    </dgm:pt>
    <dgm:pt modelId="{7DAC6BA3-13C4-46C9-A6E7-BFB4F288C861}" type="parTrans" cxnId="{D31CF4B8-C377-4AC0-827C-17926620C73F}">
      <dgm:prSet/>
      <dgm:spPr/>
      <dgm:t>
        <a:bodyPr/>
        <a:lstStyle/>
        <a:p>
          <a:endParaRPr lang="en-US"/>
        </a:p>
      </dgm:t>
    </dgm:pt>
    <dgm:pt modelId="{B4BF3E7F-1774-4760-9495-F3D0D3EF080A}" type="sibTrans" cxnId="{D31CF4B8-C377-4AC0-827C-17926620C73F}">
      <dgm:prSet/>
      <dgm:spPr/>
      <dgm:t>
        <a:bodyPr/>
        <a:lstStyle/>
        <a:p>
          <a:endParaRPr lang="en-US"/>
        </a:p>
      </dgm:t>
    </dgm:pt>
    <dgm:pt modelId="{9F8B381D-1339-43CF-9B6B-2B11C9DEBF74}">
      <dgm:prSet phldrT="[Text]"/>
      <dgm:spPr/>
      <dgm:t>
        <a:bodyPr/>
        <a:lstStyle/>
        <a:p>
          <a:r>
            <a:rPr lang="en-US" dirty="0" smtClean="0"/>
            <a:t>10 based Decimal</a:t>
          </a:r>
          <a:endParaRPr lang="en-US" dirty="0"/>
        </a:p>
      </dgm:t>
    </dgm:pt>
    <dgm:pt modelId="{DCE2585F-0564-477D-A61F-458D042D45D7}" type="parTrans" cxnId="{A4F55384-B750-4D1A-9A23-AB0E07EFBC25}">
      <dgm:prSet/>
      <dgm:spPr/>
      <dgm:t>
        <a:bodyPr/>
        <a:lstStyle/>
        <a:p>
          <a:endParaRPr lang="en-US"/>
        </a:p>
      </dgm:t>
    </dgm:pt>
    <dgm:pt modelId="{AFE3ABB2-6C3C-45F6-B018-749011AF5275}" type="sibTrans" cxnId="{A4F55384-B750-4D1A-9A23-AB0E07EFBC25}">
      <dgm:prSet/>
      <dgm:spPr/>
      <dgm:t>
        <a:bodyPr/>
        <a:lstStyle/>
        <a:p>
          <a:endParaRPr lang="en-US"/>
        </a:p>
      </dgm:t>
    </dgm:pt>
    <dgm:pt modelId="{A3517CB7-9050-4381-BB21-25D54EE3A054}">
      <dgm:prSet phldrT="[Text]"/>
      <dgm:spPr/>
      <dgm:t>
        <a:bodyPr/>
        <a:lstStyle/>
        <a:p>
          <a:r>
            <a:rPr lang="en-US" dirty="0" smtClean="0"/>
            <a:t>to</a:t>
          </a:r>
          <a:endParaRPr lang="en-US" dirty="0"/>
        </a:p>
      </dgm:t>
    </dgm:pt>
    <dgm:pt modelId="{75B24967-29E7-4454-839D-4D453EDA7776}" type="parTrans" cxnId="{8AB3A335-AB4F-4547-8EC3-C9F0E4492C31}">
      <dgm:prSet/>
      <dgm:spPr/>
      <dgm:t>
        <a:bodyPr/>
        <a:lstStyle/>
        <a:p>
          <a:endParaRPr lang="en-US"/>
        </a:p>
      </dgm:t>
    </dgm:pt>
    <dgm:pt modelId="{B234EB58-839F-4344-B033-0D04D4507D4B}" type="sibTrans" cxnId="{8AB3A335-AB4F-4547-8EC3-C9F0E4492C31}">
      <dgm:prSet/>
      <dgm:spPr/>
      <dgm:t>
        <a:bodyPr/>
        <a:lstStyle/>
        <a:p>
          <a:endParaRPr lang="en-US"/>
        </a:p>
      </dgm:t>
    </dgm:pt>
    <dgm:pt modelId="{978C8D1C-B2AA-4CC1-B906-2F6B92B509B5}">
      <dgm:prSet phldrT="[Text]"/>
      <dgm:spPr/>
      <dgm:t>
        <a:bodyPr/>
        <a:lstStyle/>
        <a:p>
          <a:r>
            <a:rPr lang="en-US" dirty="0" smtClean="0"/>
            <a:t>Function </a:t>
          </a:r>
          <a:endParaRPr lang="en-US" dirty="0"/>
        </a:p>
      </dgm:t>
    </dgm:pt>
    <dgm:pt modelId="{7D40F422-3371-4F86-89D6-17C3EB2ED8E9}" type="parTrans" cxnId="{89A7B4AB-9714-459A-B979-2ED8CC70E92B}">
      <dgm:prSet/>
      <dgm:spPr/>
      <dgm:t>
        <a:bodyPr/>
        <a:lstStyle/>
        <a:p>
          <a:endParaRPr lang="en-US"/>
        </a:p>
      </dgm:t>
    </dgm:pt>
    <dgm:pt modelId="{92713CD8-FC8F-43A7-BAA8-B37B979B97D8}" type="sibTrans" cxnId="{89A7B4AB-9714-459A-B979-2ED8CC70E92B}">
      <dgm:prSet/>
      <dgm:spPr/>
      <dgm:t>
        <a:bodyPr/>
        <a:lstStyle/>
        <a:p>
          <a:endParaRPr lang="en-US"/>
        </a:p>
      </dgm:t>
    </dgm:pt>
    <dgm:pt modelId="{26E35BB8-B246-4AD0-A946-1E902E20E2DC}">
      <dgm:prSet phldrT="[Text]"/>
      <dgm:spPr/>
      <dgm:t>
        <a:bodyPr/>
        <a:lstStyle/>
        <a:p>
          <a:r>
            <a:rPr lang="en-US" dirty="0" smtClean="0"/>
            <a:t> </a:t>
          </a:r>
          <a:r>
            <a:rPr lang="en-US" dirty="0" err="1" smtClean="0">
              <a:solidFill>
                <a:schemeClr val="accent3">
                  <a:lumMod val="50000"/>
                </a:schemeClr>
              </a:solidFill>
            </a:rPr>
            <a:t>itoa</a:t>
          </a:r>
          <a:r>
            <a:rPr lang="en-US" dirty="0" smtClean="0">
              <a:solidFill>
                <a:schemeClr val="accent3">
                  <a:lumMod val="50000"/>
                </a:schemeClr>
              </a:solidFill>
            </a:rPr>
            <a:t>(i,s,10) or </a:t>
          </a:r>
          <a:r>
            <a:rPr lang="en-US" dirty="0" err="1" smtClean="0">
              <a:solidFill>
                <a:schemeClr val="accent3">
                  <a:lumMod val="50000"/>
                </a:schemeClr>
              </a:solidFill>
            </a:rPr>
            <a:t>utoa</a:t>
          </a:r>
          <a:r>
            <a:rPr lang="en-US" dirty="0" smtClean="0">
              <a:solidFill>
                <a:schemeClr val="accent3">
                  <a:lumMod val="50000"/>
                </a:schemeClr>
              </a:solidFill>
            </a:rPr>
            <a:t>(i,s,10)</a:t>
          </a:r>
          <a:endParaRPr lang="en-US" dirty="0">
            <a:solidFill>
              <a:schemeClr val="accent3">
                <a:lumMod val="50000"/>
              </a:schemeClr>
            </a:solidFill>
          </a:endParaRPr>
        </a:p>
      </dgm:t>
    </dgm:pt>
    <dgm:pt modelId="{9D328D7F-0D84-42A0-A649-F82AE1A5F77E}" type="parTrans" cxnId="{FF615FC8-3BE9-4772-9FD1-C9B4329983C4}">
      <dgm:prSet/>
      <dgm:spPr/>
      <dgm:t>
        <a:bodyPr/>
        <a:lstStyle/>
        <a:p>
          <a:endParaRPr lang="en-US"/>
        </a:p>
      </dgm:t>
    </dgm:pt>
    <dgm:pt modelId="{46DA0A05-1CBF-403B-ADC8-D289C2B19E17}" type="sibTrans" cxnId="{FF615FC8-3BE9-4772-9FD1-C9B4329983C4}">
      <dgm:prSet/>
      <dgm:spPr/>
      <dgm:t>
        <a:bodyPr/>
        <a:lstStyle/>
        <a:p>
          <a:endParaRPr lang="en-US"/>
        </a:p>
      </dgm:t>
    </dgm:pt>
    <dgm:pt modelId="{E111AB8D-AE98-43FF-B0B5-EE2222732991}">
      <dgm:prSet phldrT="[Text]"/>
      <dgm:spPr/>
      <dgm:t>
        <a:bodyPr/>
        <a:lstStyle/>
        <a:p>
          <a:r>
            <a:rPr lang="en-US" dirty="0" smtClean="0"/>
            <a:t>string</a:t>
          </a:r>
          <a:endParaRPr lang="en-US" dirty="0"/>
        </a:p>
      </dgm:t>
    </dgm:pt>
    <dgm:pt modelId="{BB3A824D-2750-4C48-B606-15F139C41C03}" type="parTrans" cxnId="{877385F2-494E-4DEE-9444-BF7A4DD9462F}">
      <dgm:prSet/>
      <dgm:spPr/>
      <dgm:t>
        <a:bodyPr/>
        <a:lstStyle/>
        <a:p>
          <a:endParaRPr lang="en-US"/>
        </a:p>
      </dgm:t>
    </dgm:pt>
    <dgm:pt modelId="{438DE2ED-735A-44C2-ADCD-1A62126A9C49}" type="sibTrans" cxnId="{877385F2-494E-4DEE-9444-BF7A4DD9462F}">
      <dgm:prSet/>
      <dgm:spPr/>
      <dgm:t>
        <a:bodyPr/>
        <a:lstStyle/>
        <a:p>
          <a:endParaRPr lang="en-US"/>
        </a:p>
      </dgm:t>
    </dgm:pt>
    <dgm:pt modelId="{8FF5499A-D255-4D08-AEC9-482CAFB881C0}">
      <dgm:prSet phldrT="[Text]"/>
      <dgm:spPr/>
      <dgm:t>
        <a:bodyPr/>
        <a:lstStyle/>
        <a:p>
          <a:r>
            <a:rPr lang="en-US" dirty="0" smtClean="0"/>
            <a:t>Header  file </a:t>
          </a:r>
          <a:r>
            <a:rPr lang="en-US" dirty="0" smtClean="0">
              <a:solidFill>
                <a:srgbClr val="FF0000"/>
              </a:solidFill>
            </a:rPr>
            <a:t>#include&lt;</a:t>
          </a:r>
          <a:r>
            <a:rPr lang="en-US" dirty="0" err="1" smtClean="0">
              <a:solidFill>
                <a:srgbClr val="FF0000"/>
              </a:solidFill>
            </a:rPr>
            <a:t>stdlib.h</a:t>
          </a:r>
          <a:r>
            <a:rPr lang="en-US" dirty="0" smtClean="0">
              <a:solidFill>
                <a:srgbClr val="FF0000"/>
              </a:solidFill>
            </a:rPr>
            <a:t>&gt;</a:t>
          </a:r>
          <a:endParaRPr lang="en-US" dirty="0">
            <a:solidFill>
              <a:srgbClr val="FF0000"/>
            </a:solidFill>
          </a:endParaRPr>
        </a:p>
      </dgm:t>
    </dgm:pt>
    <dgm:pt modelId="{23783062-585B-4DB5-B7A2-E779B112AEF9}" type="parTrans" cxnId="{2C33D97F-C007-40FF-8FAF-9D9758484FA3}">
      <dgm:prSet/>
      <dgm:spPr/>
      <dgm:t>
        <a:bodyPr/>
        <a:lstStyle/>
        <a:p>
          <a:endParaRPr lang="en-US"/>
        </a:p>
      </dgm:t>
    </dgm:pt>
    <dgm:pt modelId="{BCB9D4B4-A643-40F4-96C1-BFB4029B1A51}" type="sibTrans" cxnId="{2C33D97F-C007-40FF-8FAF-9D9758484FA3}">
      <dgm:prSet/>
      <dgm:spPr/>
      <dgm:t>
        <a:bodyPr/>
        <a:lstStyle/>
        <a:p>
          <a:endParaRPr lang="en-US"/>
        </a:p>
      </dgm:t>
    </dgm:pt>
    <dgm:pt modelId="{478DB4F1-CF26-480B-81E7-E415E9EBC3BE}">
      <dgm:prSet phldrT="[Text]"/>
      <dgm:spPr/>
      <dgm:t>
        <a:bodyPr/>
        <a:lstStyle/>
        <a:p>
          <a:r>
            <a:rPr lang="en-US" dirty="0" smtClean="0"/>
            <a:t> uint16_t  </a:t>
          </a:r>
          <a:r>
            <a:rPr lang="en-US" dirty="0" err="1" smtClean="0"/>
            <a:t>i</a:t>
          </a:r>
          <a:r>
            <a:rPr lang="en-US" dirty="0" smtClean="0"/>
            <a:t> transfer to string s </a:t>
          </a:r>
          <a:endParaRPr lang="en-US" dirty="0"/>
        </a:p>
      </dgm:t>
    </dgm:pt>
    <dgm:pt modelId="{16031391-01F8-49E6-BEB6-2F9613D2D2FD}" type="parTrans" cxnId="{72655B1D-81C7-485A-A01A-1314219E7416}">
      <dgm:prSet/>
      <dgm:spPr/>
      <dgm:t>
        <a:bodyPr/>
        <a:lstStyle/>
        <a:p>
          <a:endParaRPr lang="en-US"/>
        </a:p>
      </dgm:t>
    </dgm:pt>
    <dgm:pt modelId="{0AEB7870-A4D0-4D99-8B56-1E80B507FBF3}" type="sibTrans" cxnId="{72655B1D-81C7-485A-A01A-1314219E7416}">
      <dgm:prSet/>
      <dgm:spPr/>
      <dgm:t>
        <a:bodyPr/>
        <a:lstStyle/>
        <a:p>
          <a:endParaRPr lang="en-US"/>
        </a:p>
      </dgm:t>
    </dgm:pt>
    <dgm:pt modelId="{CCEEA8AD-8475-42AF-AD46-2082471158E4}" type="pres">
      <dgm:prSet presAssocID="{825E38D6-56F1-4C56-8CC5-C1FAC71CFA30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1BE4E3C-A4A0-4B16-86DB-DC4E521BFCF9}" type="pres">
      <dgm:prSet presAssocID="{9C5FD549-3108-4015-8700-CEDD28E1D823}" presName="composite" presStyleCnt="0"/>
      <dgm:spPr/>
    </dgm:pt>
    <dgm:pt modelId="{7C403FE7-7DFD-4AF7-846E-E29C9F7D5D6A}" type="pres">
      <dgm:prSet presAssocID="{9C5FD549-3108-4015-8700-CEDD28E1D823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A6B165-726A-48AC-9693-1DC7A2DAFBD7}" type="pres">
      <dgm:prSet presAssocID="{9C5FD549-3108-4015-8700-CEDD28E1D823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9C8391B-04D5-4EF5-9763-FDEA0C63EAFC}" type="pres">
      <dgm:prSet presAssocID="{8BA27047-F484-4B5D-94F4-486C51F97213}" presName="sp" presStyleCnt="0"/>
      <dgm:spPr/>
    </dgm:pt>
    <dgm:pt modelId="{250E3438-8B90-48BC-AD98-EB5D41FC421B}" type="pres">
      <dgm:prSet presAssocID="{A3517CB7-9050-4381-BB21-25D54EE3A054}" presName="composite" presStyleCnt="0"/>
      <dgm:spPr/>
    </dgm:pt>
    <dgm:pt modelId="{503C0C1D-8CEE-4A52-B4CA-58F8D698E363}" type="pres">
      <dgm:prSet presAssocID="{A3517CB7-9050-4381-BB21-25D54EE3A054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629518-52F3-4543-ACB3-B53BFC110EE4}" type="pres">
      <dgm:prSet presAssocID="{A3517CB7-9050-4381-BB21-25D54EE3A054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C6F03CE-69E2-434B-B194-FA1FB211DCDE}" type="pres">
      <dgm:prSet presAssocID="{B234EB58-839F-4344-B033-0D04D4507D4B}" presName="sp" presStyleCnt="0"/>
      <dgm:spPr/>
    </dgm:pt>
    <dgm:pt modelId="{CEDBA533-0A21-4D71-8BB8-E062431ECCCD}" type="pres">
      <dgm:prSet presAssocID="{E111AB8D-AE98-43FF-B0B5-EE2222732991}" presName="composite" presStyleCnt="0"/>
      <dgm:spPr/>
    </dgm:pt>
    <dgm:pt modelId="{D32893ED-40CB-4E7E-8CA1-C3DA0CBA44F9}" type="pres">
      <dgm:prSet presAssocID="{E111AB8D-AE98-43FF-B0B5-EE2222732991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69FB80-7E33-45F2-A000-4855E8F4D206}" type="pres">
      <dgm:prSet presAssocID="{E111AB8D-AE98-43FF-B0B5-EE2222732991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4F55384-B750-4D1A-9A23-AB0E07EFBC25}" srcId="{9C5FD549-3108-4015-8700-CEDD28E1D823}" destId="{9F8B381D-1339-43CF-9B6B-2B11C9DEBF74}" srcOrd="1" destOrd="0" parTransId="{DCE2585F-0564-477D-A61F-458D042D45D7}" sibTransId="{AFE3ABB2-6C3C-45F6-B018-749011AF5275}"/>
    <dgm:cxn modelId="{FF615FC8-3BE9-4772-9FD1-C9B4329983C4}" srcId="{A3517CB7-9050-4381-BB21-25D54EE3A054}" destId="{26E35BB8-B246-4AD0-A946-1E902E20E2DC}" srcOrd="1" destOrd="0" parTransId="{9D328D7F-0D84-42A0-A649-F82AE1A5F77E}" sibTransId="{46DA0A05-1CBF-403B-ADC8-D289C2B19E17}"/>
    <dgm:cxn modelId="{A2E80699-8791-4606-93AD-14ED0FF2B492}" type="presOf" srcId="{A3517CB7-9050-4381-BB21-25D54EE3A054}" destId="{503C0C1D-8CEE-4A52-B4CA-58F8D698E363}" srcOrd="0" destOrd="0" presId="urn:microsoft.com/office/officeart/2005/8/layout/chevron2"/>
    <dgm:cxn modelId="{8BB6D43D-E507-4A9E-ACAE-634A4D4CF77C}" type="presOf" srcId="{9C5FD549-3108-4015-8700-CEDD28E1D823}" destId="{7C403FE7-7DFD-4AF7-846E-E29C9F7D5D6A}" srcOrd="0" destOrd="0" presId="urn:microsoft.com/office/officeart/2005/8/layout/chevron2"/>
    <dgm:cxn modelId="{DB5EB167-180A-447E-9A23-92C77686F89E}" type="presOf" srcId="{978C8D1C-B2AA-4CC1-B906-2F6B92B509B5}" destId="{9E629518-52F3-4543-ACB3-B53BFC110EE4}" srcOrd="0" destOrd="0" presId="urn:microsoft.com/office/officeart/2005/8/layout/chevron2"/>
    <dgm:cxn modelId="{5033977C-B5E8-4C28-A5F4-224DFB9AC765}" type="presOf" srcId="{26E35BB8-B246-4AD0-A946-1E902E20E2DC}" destId="{9E629518-52F3-4543-ACB3-B53BFC110EE4}" srcOrd="0" destOrd="1" presId="urn:microsoft.com/office/officeart/2005/8/layout/chevron2"/>
    <dgm:cxn modelId="{834928BA-5711-4913-8C31-8F0CDE6701EC}" type="presOf" srcId="{9F8B381D-1339-43CF-9B6B-2B11C9DEBF74}" destId="{01A6B165-726A-48AC-9693-1DC7A2DAFBD7}" srcOrd="0" destOrd="1" presId="urn:microsoft.com/office/officeart/2005/8/layout/chevron2"/>
    <dgm:cxn modelId="{6A0A5A49-2413-4D0E-B7C7-BDD0FE38FC49}" type="presOf" srcId="{E111AB8D-AE98-43FF-B0B5-EE2222732991}" destId="{D32893ED-40CB-4E7E-8CA1-C3DA0CBA44F9}" srcOrd="0" destOrd="0" presId="urn:microsoft.com/office/officeart/2005/8/layout/chevron2"/>
    <dgm:cxn modelId="{4FF0E846-7B94-42F6-BF78-4B0C1B5D6E93}" type="presOf" srcId="{74EF61BE-552D-455B-8A9A-AD15881397C8}" destId="{01A6B165-726A-48AC-9693-1DC7A2DAFBD7}" srcOrd="0" destOrd="0" presId="urn:microsoft.com/office/officeart/2005/8/layout/chevron2"/>
    <dgm:cxn modelId="{8AB3A335-AB4F-4547-8EC3-C9F0E4492C31}" srcId="{825E38D6-56F1-4C56-8CC5-C1FAC71CFA30}" destId="{A3517CB7-9050-4381-BB21-25D54EE3A054}" srcOrd="1" destOrd="0" parTransId="{75B24967-29E7-4454-839D-4D453EDA7776}" sibTransId="{B234EB58-839F-4344-B033-0D04D4507D4B}"/>
    <dgm:cxn modelId="{A7654ECB-5267-4CC9-AF6C-B7CE3BD191B5}" type="presOf" srcId="{478DB4F1-CF26-480B-81E7-E415E9EBC3BE}" destId="{8769FB80-7E33-45F2-A000-4855E8F4D206}" srcOrd="0" destOrd="1" presId="urn:microsoft.com/office/officeart/2005/8/layout/chevron2"/>
    <dgm:cxn modelId="{877385F2-494E-4DEE-9444-BF7A4DD9462F}" srcId="{825E38D6-56F1-4C56-8CC5-C1FAC71CFA30}" destId="{E111AB8D-AE98-43FF-B0B5-EE2222732991}" srcOrd="2" destOrd="0" parTransId="{BB3A824D-2750-4C48-B606-15F139C41C03}" sibTransId="{438DE2ED-735A-44C2-ADCD-1A62126A9C49}"/>
    <dgm:cxn modelId="{0260CF30-7BC8-46F5-8694-60955D5EC940}" type="presOf" srcId="{8FF5499A-D255-4D08-AEC9-482CAFB881C0}" destId="{8769FB80-7E33-45F2-A000-4855E8F4D206}" srcOrd="0" destOrd="0" presId="urn:microsoft.com/office/officeart/2005/8/layout/chevron2"/>
    <dgm:cxn modelId="{2C33D97F-C007-40FF-8FAF-9D9758484FA3}" srcId="{E111AB8D-AE98-43FF-B0B5-EE2222732991}" destId="{8FF5499A-D255-4D08-AEC9-482CAFB881C0}" srcOrd="0" destOrd="0" parTransId="{23783062-585B-4DB5-B7A2-E779B112AEF9}" sibTransId="{BCB9D4B4-A643-40F4-96C1-BFB4029B1A51}"/>
    <dgm:cxn modelId="{D6669FBA-756B-4949-9DC5-6CAC6021A10F}" type="presOf" srcId="{825E38D6-56F1-4C56-8CC5-C1FAC71CFA30}" destId="{CCEEA8AD-8475-42AF-AD46-2082471158E4}" srcOrd="0" destOrd="0" presId="urn:microsoft.com/office/officeart/2005/8/layout/chevron2"/>
    <dgm:cxn modelId="{D31CF4B8-C377-4AC0-827C-17926620C73F}" srcId="{9C5FD549-3108-4015-8700-CEDD28E1D823}" destId="{74EF61BE-552D-455B-8A9A-AD15881397C8}" srcOrd="0" destOrd="0" parTransId="{7DAC6BA3-13C4-46C9-A6E7-BFB4F288C861}" sibTransId="{B4BF3E7F-1774-4760-9495-F3D0D3EF080A}"/>
    <dgm:cxn modelId="{72655B1D-81C7-485A-A01A-1314219E7416}" srcId="{E111AB8D-AE98-43FF-B0B5-EE2222732991}" destId="{478DB4F1-CF26-480B-81E7-E415E9EBC3BE}" srcOrd="1" destOrd="0" parTransId="{16031391-01F8-49E6-BEB6-2F9613D2D2FD}" sibTransId="{0AEB7870-A4D0-4D99-8B56-1E80B507FBF3}"/>
    <dgm:cxn modelId="{89A7B4AB-9714-459A-B979-2ED8CC70E92B}" srcId="{A3517CB7-9050-4381-BB21-25D54EE3A054}" destId="{978C8D1C-B2AA-4CC1-B906-2F6B92B509B5}" srcOrd="0" destOrd="0" parTransId="{7D40F422-3371-4F86-89D6-17C3EB2ED8E9}" sibTransId="{92713CD8-FC8F-43A7-BAA8-B37B979B97D8}"/>
    <dgm:cxn modelId="{CAE9EFE3-6807-414F-B800-B21DA844E1C6}" srcId="{825E38D6-56F1-4C56-8CC5-C1FAC71CFA30}" destId="{9C5FD549-3108-4015-8700-CEDD28E1D823}" srcOrd="0" destOrd="0" parTransId="{5F62DBDC-2302-4341-9A57-B0DD11533599}" sibTransId="{8BA27047-F484-4B5D-94F4-486C51F97213}"/>
    <dgm:cxn modelId="{60D7D4F2-6316-495D-B8B8-168590E227DE}" type="presParOf" srcId="{CCEEA8AD-8475-42AF-AD46-2082471158E4}" destId="{71BE4E3C-A4A0-4B16-86DB-DC4E521BFCF9}" srcOrd="0" destOrd="0" presId="urn:microsoft.com/office/officeart/2005/8/layout/chevron2"/>
    <dgm:cxn modelId="{92AA2C4F-CEC2-4A83-8D6F-E5287BEA6AFF}" type="presParOf" srcId="{71BE4E3C-A4A0-4B16-86DB-DC4E521BFCF9}" destId="{7C403FE7-7DFD-4AF7-846E-E29C9F7D5D6A}" srcOrd="0" destOrd="0" presId="urn:microsoft.com/office/officeart/2005/8/layout/chevron2"/>
    <dgm:cxn modelId="{16040AD6-CD9F-464C-8F8A-6E115D007985}" type="presParOf" srcId="{71BE4E3C-A4A0-4B16-86DB-DC4E521BFCF9}" destId="{01A6B165-726A-48AC-9693-1DC7A2DAFBD7}" srcOrd="1" destOrd="0" presId="urn:microsoft.com/office/officeart/2005/8/layout/chevron2"/>
    <dgm:cxn modelId="{366547FA-917B-4A7B-A0B3-5DF629C8C4CB}" type="presParOf" srcId="{CCEEA8AD-8475-42AF-AD46-2082471158E4}" destId="{89C8391B-04D5-4EF5-9763-FDEA0C63EAFC}" srcOrd="1" destOrd="0" presId="urn:microsoft.com/office/officeart/2005/8/layout/chevron2"/>
    <dgm:cxn modelId="{D4F630CB-5E07-48AE-A1C3-CE9ECA9EC94C}" type="presParOf" srcId="{CCEEA8AD-8475-42AF-AD46-2082471158E4}" destId="{250E3438-8B90-48BC-AD98-EB5D41FC421B}" srcOrd="2" destOrd="0" presId="urn:microsoft.com/office/officeart/2005/8/layout/chevron2"/>
    <dgm:cxn modelId="{5AFAF7D2-2BCA-4ABA-AE5A-514967349567}" type="presParOf" srcId="{250E3438-8B90-48BC-AD98-EB5D41FC421B}" destId="{503C0C1D-8CEE-4A52-B4CA-58F8D698E363}" srcOrd="0" destOrd="0" presId="urn:microsoft.com/office/officeart/2005/8/layout/chevron2"/>
    <dgm:cxn modelId="{D25E54F9-A141-4DFB-954E-7D968FB02AF6}" type="presParOf" srcId="{250E3438-8B90-48BC-AD98-EB5D41FC421B}" destId="{9E629518-52F3-4543-ACB3-B53BFC110EE4}" srcOrd="1" destOrd="0" presId="urn:microsoft.com/office/officeart/2005/8/layout/chevron2"/>
    <dgm:cxn modelId="{AEE5E680-7B26-4E64-8800-75D76342A6C3}" type="presParOf" srcId="{CCEEA8AD-8475-42AF-AD46-2082471158E4}" destId="{BC6F03CE-69E2-434B-B194-FA1FB211DCDE}" srcOrd="3" destOrd="0" presId="urn:microsoft.com/office/officeart/2005/8/layout/chevron2"/>
    <dgm:cxn modelId="{80C81EBF-3698-4A7D-BFE3-5BD98C16BBFB}" type="presParOf" srcId="{CCEEA8AD-8475-42AF-AD46-2082471158E4}" destId="{CEDBA533-0A21-4D71-8BB8-E062431ECCCD}" srcOrd="4" destOrd="0" presId="urn:microsoft.com/office/officeart/2005/8/layout/chevron2"/>
    <dgm:cxn modelId="{1EF0956B-EC1F-4592-95CE-0306A29EBBAA}" type="presParOf" srcId="{CEDBA533-0A21-4D71-8BB8-E062431ECCCD}" destId="{D32893ED-40CB-4E7E-8CA1-C3DA0CBA44F9}" srcOrd="0" destOrd="0" presId="urn:microsoft.com/office/officeart/2005/8/layout/chevron2"/>
    <dgm:cxn modelId="{4060582A-718E-46F3-9F35-6EF69A9A7F0B}" type="presParOf" srcId="{CEDBA533-0A21-4D71-8BB8-E062431ECCCD}" destId="{8769FB80-7E33-45F2-A000-4855E8F4D206}" srcOrd="1" destOrd="0" presId="urn:microsoft.com/office/officeart/2005/8/layout/chevron2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25E38D6-56F1-4C56-8CC5-C1FAC71CFA30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C5FD549-3108-4015-8700-CEDD28E1D823}">
      <dgm:prSet phldrT="[Text]"/>
      <dgm:spPr/>
      <dgm:t>
        <a:bodyPr/>
        <a:lstStyle/>
        <a:p>
          <a:r>
            <a:rPr lang="en-US" dirty="0" err="1" smtClean="0"/>
            <a:t>int</a:t>
          </a:r>
          <a:endParaRPr lang="en-US" dirty="0"/>
        </a:p>
      </dgm:t>
    </dgm:pt>
    <dgm:pt modelId="{5F62DBDC-2302-4341-9A57-B0DD11533599}" type="parTrans" cxnId="{CAE9EFE3-6807-414F-B800-B21DA844E1C6}">
      <dgm:prSet/>
      <dgm:spPr/>
      <dgm:t>
        <a:bodyPr/>
        <a:lstStyle/>
        <a:p>
          <a:endParaRPr lang="en-US"/>
        </a:p>
      </dgm:t>
    </dgm:pt>
    <dgm:pt modelId="{8BA27047-F484-4B5D-94F4-486C51F97213}" type="sibTrans" cxnId="{CAE9EFE3-6807-414F-B800-B21DA844E1C6}">
      <dgm:prSet/>
      <dgm:spPr/>
      <dgm:t>
        <a:bodyPr/>
        <a:lstStyle/>
        <a:p>
          <a:endParaRPr lang="en-US"/>
        </a:p>
      </dgm:t>
    </dgm:pt>
    <dgm:pt modelId="{74EF61BE-552D-455B-8A9A-AD15881397C8}">
      <dgm:prSet phldrT="[Text]"/>
      <dgm:spPr/>
      <dgm:t>
        <a:bodyPr/>
        <a:lstStyle/>
        <a:p>
          <a:r>
            <a:rPr lang="en-US" dirty="0" smtClean="0"/>
            <a:t> </a:t>
          </a:r>
          <a:r>
            <a:rPr lang="en-US" dirty="0" err="1" smtClean="0"/>
            <a:t>int</a:t>
          </a:r>
          <a:r>
            <a:rPr lang="en-US" dirty="0" smtClean="0"/>
            <a:t> to string</a:t>
          </a:r>
          <a:endParaRPr lang="en-US" dirty="0"/>
        </a:p>
      </dgm:t>
    </dgm:pt>
    <dgm:pt modelId="{7DAC6BA3-13C4-46C9-A6E7-BFB4F288C861}" type="parTrans" cxnId="{D31CF4B8-C377-4AC0-827C-17926620C73F}">
      <dgm:prSet/>
      <dgm:spPr/>
      <dgm:t>
        <a:bodyPr/>
        <a:lstStyle/>
        <a:p>
          <a:endParaRPr lang="en-US"/>
        </a:p>
      </dgm:t>
    </dgm:pt>
    <dgm:pt modelId="{B4BF3E7F-1774-4760-9495-F3D0D3EF080A}" type="sibTrans" cxnId="{D31CF4B8-C377-4AC0-827C-17926620C73F}">
      <dgm:prSet/>
      <dgm:spPr/>
      <dgm:t>
        <a:bodyPr/>
        <a:lstStyle/>
        <a:p>
          <a:endParaRPr lang="en-US"/>
        </a:p>
      </dgm:t>
    </dgm:pt>
    <dgm:pt modelId="{9F8B381D-1339-43CF-9B6B-2B11C9DEBF74}">
      <dgm:prSet phldrT="[Text]"/>
      <dgm:spPr/>
      <dgm:t>
        <a:bodyPr/>
        <a:lstStyle/>
        <a:p>
          <a:r>
            <a:rPr lang="en-US" dirty="0" smtClean="0"/>
            <a:t>10 based Decimal</a:t>
          </a:r>
          <a:endParaRPr lang="en-US" dirty="0"/>
        </a:p>
      </dgm:t>
    </dgm:pt>
    <dgm:pt modelId="{DCE2585F-0564-477D-A61F-458D042D45D7}" type="parTrans" cxnId="{A4F55384-B750-4D1A-9A23-AB0E07EFBC25}">
      <dgm:prSet/>
      <dgm:spPr/>
      <dgm:t>
        <a:bodyPr/>
        <a:lstStyle/>
        <a:p>
          <a:endParaRPr lang="en-US"/>
        </a:p>
      </dgm:t>
    </dgm:pt>
    <dgm:pt modelId="{AFE3ABB2-6C3C-45F6-B018-749011AF5275}" type="sibTrans" cxnId="{A4F55384-B750-4D1A-9A23-AB0E07EFBC25}">
      <dgm:prSet/>
      <dgm:spPr/>
      <dgm:t>
        <a:bodyPr/>
        <a:lstStyle/>
        <a:p>
          <a:endParaRPr lang="en-US"/>
        </a:p>
      </dgm:t>
    </dgm:pt>
    <dgm:pt modelId="{A3517CB7-9050-4381-BB21-25D54EE3A054}">
      <dgm:prSet phldrT="[Text]"/>
      <dgm:spPr/>
      <dgm:t>
        <a:bodyPr/>
        <a:lstStyle/>
        <a:p>
          <a:r>
            <a:rPr lang="en-US" dirty="0" smtClean="0"/>
            <a:t>to</a:t>
          </a:r>
          <a:endParaRPr lang="en-US" dirty="0"/>
        </a:p>
      </dgm:t>
    </dgm:pt>
    <dgm:pt modelId="{75B24967-29E7-4454-839D-4D453EDA7776}" type="parTrans" cxnId="{8AB3A335-AB4F-4547-8EC3-C9F0E4492C31}">
      <dgm:prSet/>
      <dgm:spPr/>
      <dgm:t>
        <a:bodyPr/>
        <a:lstStyle/>
        <a:p>
          <a:endParaRPr lang="en-US"/>
        </a:p>
      </dgm:t>
    </dgm:pt>
    <dgm:pt modelId="{B234EB58-839F-4344-B033-0D04D4507D4B}" type="sibTrans" cxnId="{8AB3A335-AB4F-4547-8EC3-C9F0E4492C31}">
      <dgm:prSet/>
      <dgm:spPr/>
      <dgm:t>
        <a:bodyPr/>
        <a:lstStyle/>
        <a:p>
          <a:endParaRPr lang="en-US"/>
        </a:p>
      </dgm:t>
    </dgm:pt>
    <dgm:pt modelId="{978C8D1C-B2AA-4CC1-B906-2F6B92B509B5}">
      <dgm:prSet phldrT="[Text]"/>
      <dgm:spPr/>
      <dgm:t>
        <a:bodyPr/>
        <a:lstStyle/>
        <a:p>
          <a:r>
            <a:rPr lang="en-US" dirty="0" smtClean="0"/>
            <a:t>Function </a:t>
          </a:r>
          <a:endParaRPr lang="en-US" dirty="0"/>
        </a:p>
      </dgm:t>
    </dgm:pt>
    <dgm:pt modelId="{7D40F422-3371-4F86-89D6-17C3EB2ED8E9}" type="parTrans" cxnId="{89A7B4AB-9714-459A-B979-2ED8CC70E92B}">
      <dgm:prSet/>
      <dgm:spPr/>
      <dgm:t>
        <a:bodyPr/>
        <a:lstStyle/>
        <a:p>
          <a:endParaRPr lang="en-US"/>
        </a:p>
      </dgm:t>
    </dgm:pt>
    <dgm:pt modelId="{92713CD8-FC8F-43A7-BAA8-B37B979B97D8}" type="sibTrans" cxnId="{89A7B4AB-9714-459A-B979-2ED8CC70E92B}">
      <dgm:prSet/>
      <dgm:spPr/>
      <dgm:t>
        <a:bodyPr/>
        <a:lstStyle/>
        <a:p>
          <a:endParaRPr lang="en-US"/>
        </a:p>
      </dgm:t>
    </dgm:pt>
    <dgm:pt modelId="{26E35BB8-B246-4AD0-A946-1E902E20E2DC}">
      <dgm:prSet phldrT="[Text]"/>
      <dgm:spPr/>
      <dgm:t>
        <a:bodyPr/>
        <a:lstStyle/>
        <a:p>
          <a:r>
            <a:rPr lang="en-US" dirty="0" smtClean="0"/>
            <a:t>  </a:t>
          </a:r>
          <a:r>
            <a:rPr lang="en-US" dirty="0" err="1" smtClean="0">
              <a:solidFill>
                <a:schemeClr val="accent3">
                  <a:lumMod val="50000"/>
                </a:schemeClr>
              </a:solidFill>
            </a:rPr>
            <a:t>ltoa</a:t>
          </a:r>
          <a:r>
            <a:rPr lang="en-US" dirty="0" smtClean="0">
              <a:solidFill>
                <a:schemeClr val="accent3">
                  <a:lumMod val="50000"/>
                </a:schemeClr>
              </a:solidFill>
            </a:rPr>
            <a:t>(i,s,10)</a:t>
          </a:r>
          <a:endParaRPr lang="en-US" dirty="0">
            <a:solidFill>
              <a:schemeClr val="accent3">
                <a:lumMod val="50000"/>
              </a:schemeClr>
            </a:solidFill>
          </a:endParaRPr>
        </a:p>
      </dgm:t>
    </dgm:pt>
    <dgm:pt modelId="{9D328D7F-0D84-42A0-A649-F82AE1A5F77E}" type="parTrans" cxnId="{FF615FC8-3BE9-4772-9FD1-C9B4329983C4}">
      <dgm:prSet/>
      <dgm:spPr/>
      <dgm:t>
        <a:bodyPr/>
        <a:lstStyle/>
        <a:p>
          <a:endParaRPr lang="en-US"/>
        </a:p>
      </dgm:t>
    </dgm:pt>
    <dgm:pt modelId="{46DA0A05-1CBF-403B-ADC8-D289C2B19E17}" type="sibTrans" cxnId="{FF615FC8-3BE9-4772-9FD1-C9B4329983C4}">
      <dgm:prSet/>
      <dgm:spPr/>
      <dgm:t>
        <a:bodyPr/>
        <a:lstStyle/>
        <a:p>
          <a:endParaRPr lang="en-US"/>
        </a:p>
      </dgm:t>
    </dgm:pt>
    <dgm:pt modelId="{E111AB8D-AE98-43FF-B0B5-EE2222732991}">
      <dgm:prSet phldrT="[Text]"/>
      <dgm:spPr/>
      <dgm:t>
        <a:bodyPr/>
        <a:lstStyle/>
        <a:p>
          <a:r>
            <a:rPr lang="en-US" dirty="0" smtClean="0"/>
            <a:t>string</a:t>
          </a:r>
          <a:endParaRPr lang="en-US" dirty="0"/>
        </a:p>
      </dgm:t>
    </dgm:pt>
    <dgm:pt modelId="{BB3A824D-2750-4C48-B606-15F139C41C03}" type="parTrans" cxnId="{877385F2-494E-4DEE-9444-BF7A4DD9462F}">
      <dgm:prSet/>
      <dgm:spPr/>
      <dgm:t>
        <a:bodyPr/>
        <a:lstStyle/>
        <a:p>
          <a:endParaRPr lang="en-US"/>
        </a:p>
      </dgm:t>
    </dgm:pt>
    <dgm:pt modelId="{438DE2ED-735A-44C2-ADCD-1A62126A9C49}" type="sibTrans" cxnId="{877385F2-494E-4DEE-9444-BF7A4DD9462F}">
      <dgm:prSet/>
      <dgm:spPr/>
      <dgm:t>
        <a:bodyPr/>
        <a:lstStyle/>
        <a:p>
          <a:endParaRPr lang="en-US"/>
        </a:p>
      </dgm:t>
    </dgm:pt>
    <dgm:pt modelId="{8FF5499A-D255-4D08-AEC9-482CAFB881C0}">
      <dgm:prSet phldrT="[Text]"/>
      <dgm:spPr/>
      <dgm:t>
        <a:bodyPr/>
        <a:lstStyle/>
        <a:p>
          <a:r>
            <a:rPr lang="en-US" dirty="0" smtClean="0"/>
            <a:t>Header  file </a:t>
          </a:r>
          <a:r>
            <a:rPr lang="en-US" dirty="0" smtClean="0">
              <a:solidFill>
                <a:srgbClr val="FF0000"/>
              </a:solidFill>
            </a:rPr>
            <a:t>#include&lt;</a:t>
          </a:r>
          <a:r>
            <a:rPr lang="en-US" dirty="0" err="1" smtClean="0">
              <a:solidFill>
                <a:srgbClr val="FF0000"/>
              </a:solidFill>
            </a:rPr>
            <a:t>stdlib.h</a:t>
          </a:r>
          <a:r>
            <a:rPr lang="en-US" dirty="0" smtClean="0">
              <a:solidFill>
                <a:srgbClr val="FF0000"/>
              </a:solidFill>
            </a:rPr>
            <a:t>&gt;</a:t>
          </a:r>
          <a:endParaRPr lang="en-US" dirty="0">
            <a:solidFill>
              <a:srgbClr val="FF0000"/>
            </a:solidFill>
          </a:endParaRPr>
        </a:p>
      </dgm:t>
    </dgm:pt>
    <dgm:pt modelId="{23783062-585B-4DB5-B7A2-E779B112AEF9}" type="parTrans" cxnId="{2C33D97F-C007-40FF-8FAF-9D9758484FA3}">
      <dgm:prSet/>
      <dgm:spPr/>
      <dgm:t>
        <a:bodyPr/>
        <a:lstStyle/>
        <a:p>
          <a:endParaRPr lang="en-US"/>
        </a:p>
      </dgm:t>
    </dgm:pt>
    <dgm:pt modelId="{BCB9D4B4-A643-40F4-96C1-BFB4029B1A51}" type="sibTrans" cxnId="{2C33D97F-C007-40FF-8FAF-9D9758484FA3}">
      <dgm:prSet/>
      <dgm:spPr/>
      <dgm:t>
        <a:bodyPr/>
        <a:lstStyle/>
        <a:p>
          <a:endParaRPr lang="en-US"/>
        </a:p>
      </dgm:t>
    </dgm:pt>
    <dgm:pt modelId="{478DB4F1-CF26-480B-81E7-E415E9EBC3BE}">
      <dgm:prSet phldrT="[Text]"/>
      <dgm:spPr/>
      <dgm:t>
        <a:bodyPr/>
        <a:lstStyle/>
        <a:p>
          <a:r>
            <a:rPr lang="en-US" dirty="0" smtClean="0"/>
            <a:t> int32_t  </a:t>
          </a:r>
          <a:r>
            <a:rPr lang="en-US" dirty="0" err="1" smtClean="0"/>
            <a:t>i</a:t>
          </a:r>
          <a:r>
            <a:rPr lang="en-US" dirty="0" smtClean="0"/>
            <a:t> transfer to string s </a:t>
          </a:r>
          <a:endParaRPr lang="en-US" dirty="0"/>
        </a:p>
      </dgm:t>
    </dgm:pt>
    <dgm:pt modelId="{16031391-01F8-49E6-BEB6-2F9613D2D2FD}" type="parTrans" cxnId="{72655B1D-81C7-485A-A01A-1314219E7416}">
      <dgm:prSet/>
      <dgm:spPr/>
      <dgm:t>
        <a:bodyPr/>
        <a:lstStyle/>
        <a:p>
          <a:endParaRPr lang="en-US"/>
        </a:p>
      </dgm:t>
    </dgm:pt>
    <dgm:pt modelId="{0AEB7870-A4D0-4D99-8B56-1E80B507FBF3}" type="sibTrans" cxnId="{72655B1D-81C7-485A-A01A-1314219E7416}">
      <dgm:prSet/>
      <dgm:spPr/>
      <dgm:t>
        <a:bodyPr/>
        <a:lstStyle/>
        <a:p>
          <a:endParaRPr lang="en-US"/>
        </a:p>
      </dgm:t>
    </dgm:pt>
    <dgm:pt modelId="{CCEEA8AD-8475-42AF-AD46-2082471158E4}" type="pres">
      <dgm:prSet presAssocID="{825E38D6-56F1-4C56-8CC5-C1FAC71CFA30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1BE4E3C-A4A0-4B16-86DB-DC4E521BFCF9}" type="pres">
      <dgm:prSet presAssocID="{9C5FD549-3108-4015-8700-CEDD28E1D823}" presName="composite" presStyleCnt="0"/>
      <dgm:spPr/>
    </dgm:pt>
    <dgm:pt modelId="{7C403FE7-7DFD-4AF7-846E-E29C9F7D5D6A}" type="pres">
      <dgm:prSet presAssocID="{9C5FD549-3108-4015-8700-CEDD28E1D823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A6B165-726A-48AC-9693-1DC7A2DAFBD7}" type="pres">
      <dgm:prSet presAssocID="{9C5FD549-3108-4015-8700-CEDD28E1D823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9C8391B-04D5-4EF5-9763-FDEA0C63EAFC}" type="pres">
      <dgm:prSet presAssocID="{8BA27047-F484-4B5D-94F4-486C51F97213}" presName="sp" presStyleCnt="0"/>
      <dgm:spPr/>
    </dgm:pt>
    <dgm:pt modelId="{250E3438-8B90-48BC-AD98-EB5D41FC421B}" type="pres">
      <dgm:prSet presAssocID="{A3517CB7-9050-4381-BB21-25D54EE3A054}" presName="composite" presStyleCnt="0"/>
      <dgm:spPr/>
    </dgm:pt>
    <dgm:pt modelId="{503C0C1D-8CEE-4A52-B4CA-58F8D698E363}" type="pres">
      <dgm:prSet presAssocID="{A3517CB7-9050-4381-BB21-25D54EE3A054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629518-52F3-4543-ACB3-B53BFC110EE4}" type="pres">
      <dgm:prSet presAssocID="{A3517CB7-9050-4381-BB21-25D54EE3A054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C6F03CE-69E2-434B-B194-FA1FB211DCDE}" type="pres">
      <dgm:prSet presAssocID="{B234EB58-839F-4344-B033-0D04D4507D4B}" presName="sp" presStyleCnt="0"/>
      <dgm:spPr/>
    </dgm:pt>
    <dgm:pt modelId="{CEDBA533-0A21-4D71-8BB8-E062431ECCCD}" type="pres">
      <dgm:prSet presAssocID="{E111AB8D-AE98-43FF-B0B5-EE2222732991}" presName="composite" presStyleCnt="0"/>
      <dgm:spPr/>
    </dgm:pt>
    <dgm:pt modelId="{D32893ED-40CB-4E7E-8CA1-C3DA0CBA44F9}" type="pres">
      <dgm:prSet presAssocID="{E111AB8D-AE98-43FF-B0B5-EE2222732991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69FB80-7E33-45F2-A000-4855E8F4D206}" type="pres">
      <dgm:prSet presAssocID="{E111AB8D-AE98-43FF-B0B5-EE2222732991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4F55384-B750-4D1A-9A23-AB0E07EFBC25}" srcId="{9C5FD549-3108-4015-8700-CEDD28E1D823}" destId="{9F8B381D-1339-43CF-9B6B-2B11C9DEBF74}" srcOrd="1" destOrd="0" parTransId="{DCE2585F-0564-477D-A61F-458D042D45D7}" sibTransId="{AFE3ABB2-6C3C-45F6-B018-749011AF5275}"/>
    <dgm:cxn modelId="{76267BB3-B6CD-4EC2-9EB5-7F59FF8DA227}" type="presOf" srcId="{A3517CB7-9050-4381-BB21-25D54EE3A054}" destId="{503C0C1D-8CEE-4A52-B4CA-58F8D698E363}" srcOrd="0" destOrd="0" presId="urn:microsoft.com/office/officeart/2005/8/layout/chevron2"/>
    <dgm:cxn modelId="{FF615FC8-3BE9-4772-9FD1-C9B4329983C4}" srcId="{A3517CB7-9050-4381-BB21-25D54EE3A054}" destId="{26E35BB8-B246-4AD0-A946-1E902E20E2DC}" srcOrd="1" destOrd="0" parTransId="{9D328D7F-0D84-42A0-A649-F82AE1A5F77E}" sibTransId="{46DA0A05-1CBF-403B-ADC8-D289C2B19E17}"/>
    <dgm:cxn modelId="{0462D68D-71F7-4D4E-8027-F9FA96F3C186}" type="presOf" srcId="{26E35BB8-B246-4AD0-A946-1E902E20E2DC}" destId="{9E629518-52F3-4543-ACB3-B53BFC110EE4}" srcOrd="0" destOrd="1" presId="urn:microsoft.com/office/officeart/2005/8/layout/chevron2"/>
    <dgm:cxn modelId="{592D4BBC-5368-4E5C-A1E4-11363529A156}" type="presOf" srcId="{478DB4F1-CF26-480B-81E7-E415E9EBC3BE}" destId="{8769FB80-7E33-45F2-A000-4855E8F4D206}" srcOrd="0" destOrd="1" presId="urn:microsoft.com/office/officeart/2005/8/layout/chevron2"/>
    <dgm:cxn modelId="{9B327376-BBC9-4772-BE6A-A839436778EA}" type="presOf" srcId="{74EF61BE-552D-455B-8A9A-AD15881397C8}" destId="{01A6B165-726A-48AC-9693-1DC7A2DAFBD7}" srcOrd="0" destOrd="0" presId="urn:microsoft.com/office/officeart/2005/8/layout/chevron2"/>
    <dgm:cxn modelId="{8AB3A335-AB4F-4547-8EC3-C9F0E4492C31}" srcId="{825E38D6-56F1-4C56-8CC5-C1FAC71CFA30}" destId="{A3517CB7-9050-4381-BB21-25D54EE3A054}" srcOrd="1" destOrd="0" parTransId="{75B24967-29E7-4454-839D-4D453EDA7776}" sibTransId="{B234EB58-839F-4344-B033-0D04D4507D4B}"/>
    <dgm:cxn modelId="{6888C863-9989-4E8C-99D6-C30B57B4463B}" type="presOf" srcId="{9C5FD549-3108-4015-8700-CEDD28E1D823}" destId="{7C403FE7-7DFD-4AF7-846E-E29C9F7D5D6A}" srcOrd="0" destOrd="0" presId="urn:microsoft.com/office/officeart/2005/8/layout/chevron2"/>
    <dgm:cxn modelId="{877385F2-494E-4DEE-9444-BF7A4DD9462F}" srcId="{825E38D6-56F1-4C56-8CC5-C1FAC71CFA30}" destId="{E111AB8D-AE98-43FF-B0B5-EE2222732991}" srcOrd="2" destOrd="0" parTransId="{BB3A824D-2750-4C48-B606-15F139C41C03}" sibTransId="{438DE2ED-735A-44C2-ADCD-1A62126A9C49}"/>
    <dgm:cxn modelId="{2C33D97F-C007-40FF-8FAF-9D9758484FA3}" srcId="{E111AB8D-AE98-43FF-B0B5-EE2222732991}" destId="{8FF5499A-D255-4D08-AEC9-482CAFB881C0}" srcOrd="0" destOrd="0" parTransId="{23783062-585B-4DB5-B7A2-E779B112AEF9}" sibTransId="{BCB9D4B4-A643-40F4-96C1-BFB4029B1A51}"/>
    <dgm:cxn modelId="{CDD87D35-5B32-41D1-8AF4-26FB49FCAB50}" type="presOf" srcId="{E111AB8D-AE98-43FF-B0B5-EE2222732991}" destId="{D32893ED-40CB-4E7E-8CA1-C3DA0CBA44F9}" srcOrd="0" destOrd="0" presId="urn:microsoft.com/office/officeart/2005/8/layout/chevron2"/>
    <dgm:cxn modelId="{D31CF4B8-C377-4AC0-827C-17926620C73F}" srcId="{9C5FD549-3108-4015-8700-CEDD28E1D823}" destId="{74EF61BE-552D-455B-8A9A-AD15881397C8}" srcOrd="0" destOrd="0" parTransId="{7DAC6BA3-13C4-46C9-A6E7-BFB4F288C861}" sibTransId="{B4BF3E7F-1774-4760-9495-F3D0D3EF080A}"/>
    <dgm:cxn modelId="{72655B1D-81C7-485A-A01A-1314219E7416}" srcId="{E111AB8D-AE98-43FF-B0B5-EE2222732991}" destId="{478DB4F1-CF26-480B-81E7-E415E9EBC3BE}" srcOrd="1" destOrd="0" parTransId="{16031391-01F8-49E6-BEB6-2F9613D2D2FD}" sibTransId="{0AEB7870-A4D0-4D99-8B56-1E80B507FBF3}"/>
    <dgm:cxn modelId="{D7ED92FF-9997-4B8A-9DAD-F0FBF845145D}" type="presOf" srcId="{9F8B381D-1339-43CF-9B6B-2B11C9DEBF74}" destId="{01A6B165-726A-48AC-9693-1DC7A2DAFBD7}" srcOrd="0" destOrd="1" presId="urn:microsoft.com/office/officeart/2005/8/layout/chevron2"/>
    <dgm:cxn modelId="{89A7B4AB-9714-459A-B979-2ED8CC70E92B}" srcId="{A3517CB7-9050-4381-BB21-25D54EE3A054}" destId="{978C8D1C-B2AA-4CC1-B906-2F6B92B509B5}" srcOrd="0" destOrd="0" parTransId="{7D40F422-3371-4F86-89D6-17C3EB2ED8E9}" sibTransId="{92713CD8-FC8F-43A7-BAA8-B37B979B97D8}"/>
    <dgm:cxn modelId="{D91D0D5E-989F-4BEE-ACFE-A042CA7B9DF4}" type="presOf" srcId="{8FF5499A-D255-4D08-AEC9-482CAFB881C0}" destId="{8769FB80-7E33-45F2-A000-4855E8F4D206}" srcOrd="0" destOrd="0" presId="urn:microsoft.com/office/officeart/2005/8/layout/chevron2"/>
    <dgm:cxn modelId="{3DE682E0-AA19-4DD6-A319-D3EE9FA25C0E}" type="presOf" srcId="{825E38D6-56F1-4C56-8CC5-C1FAC71CFA30}" destId="{CCEEA8AD-8475-42AF-AD46-2082471158E4}" srcOrd="0" destOrd="0" presId="urn:microsoft.com/office/officeart/2005/8/layout/chevron2"/>
    <dgm:cxn modelId="{CAE9EFE3-6807-414F-B800-B21DA844E1C6}" srcId="{825E38D6-56F1-4C56-8CC5-C1FAC71CFA30}" destId="{9C5FD549-3108-4015-8700-CEDD28E1D823}" srcOrd="0" destOrd="0" parTransId="{5F62DBDC-2302-4341-9A57-B0DD11533599}" sibTransId="{8BA27047-F484-4B5D-94F4-486C51F97213}"/>
    <dgm:cxn modelId="{C07336DD-CAD1-4C29-848A-6C6140EBE817}" type="presOf" srcId="{978C8D1C-B2AA-4CC1-B906-2F6B92B509B5}" destId="{9E629518-52F3-4543-ACB3-B53BFC110EE4}" srcOrd="0" destOrd="0" presId="urn:microsoft.com/office/officeart/2005/8/layout/chevron2"/>
    <dgm:cxn modelId="{9EA51A7B-D9D7-41A7-B9DC-1DE64D76ECF5}" type="presParOf" srcId="{CCEEA8AD-8475-42AF-AD46-2082471158E4}" destId="{71BE4E3C-A4A0-4B16-86DB-DC4E521BFCF9}" srcOrd="0" destOrd="0" presId="urn:microsoft.com/office/officeart/2005/8/layout/chevron2"/>
    <dgm:cxn modelId="{22FBF408-8FD1-4EB4-BCBE-3CD87DC2249D}" type="presParOf" srcId="{71BE4E3C-A4A0-4B16-86DB-DC4E521BFCF9}" destId="{7C403FE7-7DFD-4AF7-846E-E29C9F7D5D6A}" srcOrd="0" destOrd="0" presId="urn:microsoft.com/office/officeart/2005/8/layout/chevron2"/>
    <dgm:cxn modelId="{244B006D-45E8-41DF-99D2-5CB11E87EBC2}" type="presParOf" srcId="{71BE4E3C-A4A0-4B16-86DB-DC4E521BFCF9}" destId="{01A6B165-726A-48AC-9693-1DC7A2DAFBD7}" srcOrd="1" destOrd="0" presId="urn:microsoft.com/office/officeart/2005/8/layout/chevron2"/>
    <dgm:cxn modelId="{7DD0375F-3D04-4E69-8138-3131A30FE898}" type="presParOf" srcId="{CCEEA8AD-8475-42AF-AD46-2082471158E4}" destId="{89C8391B-04D5-4EF5-9763-FDEA0C63EAFC}" srcOrd="1" destOrd="0" presId="urn:microsoft.com/office/officeart/2005/8/layout/chevron2"/>
    <dgm:cxn modelId="{0FB99F2D-8898-4059-8655-66394B9BF5C4}" type="presParOf" srcId="{CCEEA8AD-8475-42AF-AD46-2082471158E4}" destId="{250E3438-8B90-48BC-AD98-EB5D41FC421B}" srcOrd="2" destOrd="0" presId="urn:microsoft.com/office/officeart/2005/8/layout/chevron2"/>
    <dgm:cxn modelId="{2C880248-87DE-416D-A931-51FD18040C2A}" type="presParOf" srcId="{250E3438-8B90-48BC-AD98-EB5D41FC421B}" destId="{503C0C1D-8CEE-4A52-B4CA-58F8D698E363}" srcOrd="0" destOrd="0" presId="urn:microsoft.com/office/officeart/2005/8/layout/chevron2"/>
    <dgm:cxn modelId="{72978F35-C0C4-4555-89FE-B9DB766E1127}" type="presParOf" srcId="{250E3438-8B90-48BC-AD98-EB5D41FC421B}" destId="{9E629518-52F3-4543-ACB3-B53BFC110EE4}" srcOrd="1" destOrd="0" presId="urn:microsoft.com/office/officeart/2005/8/layout/chevron2"/>
    <dgm:cxn modelId="{ABD4F6AE-FA78-465A-B218-5CDA791DA55D}" type="presParOf" srcId="{CCEEA8AD-8475-42AF-AD46-2082471158E4}" destId="{BC6F03CE-69E2-434B-B194-FA1FB211DCDE}" srcOrd="3" destOrd="0" presId="urn:microsoft.com/office/officeart/2005/8/layout/chevron2"/>
    <dgm:cxn modelId="{C0A6B2AD-F24A-4911-8EAC-FE254345AD7D}" type="presParOf" srcId="{CCEEA8AD-8475-42AF-AD46-2082471158E4}" destId="{CEDBA533-0A21-4D71-8BB8-E062431ECCCD}" srcOrd="4" destOrd="0" presId="urn:microsoft.com/office/officeart/2005/8/layout/chevron2"/>
    <dgm:cxn modelId="{313D11D9-5369-4F63-A3A7-F2AA1901DD5A}" type="presParOf" srcId="{CEDBA533-0A21-4D71-8BB8-E062431ECCCD}" destId="{D32893ED-40CB-4E7E-8CA1-C3DA0CBA44F9}" srcOrd="0" destOrd="0" presId="urn:microsoft.com/office/officeart/2005/8/layout/chevron2"/>
    <dgm:cxn modelId="{6D2B6FD1-2EE5-4B28-B54A-E022FDE48DE0}" type="presParOf" srcId="{CEDBA533-0A21-4D71-8BB8-E062431ECCCD}" destId="{8769FB80-7E33-45F2-A000-4855E8F4D206}" srcOrd="1" destOrd="0" presId="urn:microsoft.com/office/officeart/2005/8/layout/chevron2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25E38D6-56F1-4C56-8CC5-C1FAC71CFA30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C5FD549-3108-4015-8700-CEDD28E1D823}">
      <dgm:prSet phldrT="[Text]"/>
      <dgm:spPr/>
      <dgm:t>
        <a:bodyPr/>
        <a:lstStyle/>
        <a:p>
          <a:r>
            <a:rPr lang="en-US" dirty="0" err="1" smtClean="0"/>
            <a:t>int</a:t>
          </a:r>
          <a:endParaRPr lang="en-US" dirty="0"/>
        </a:p>
      </dgm:t>
    </dgm:pt>
    <dgm:pt modelId="{5F62DBDC-2302-4341-9A57-B0DD11533599}" type="parTrans" cxnId="{CAE9EFE3-6807-414F-B800-B21DA844E1C6}">
      <dgm:prSet/>
      <dgm:spPr/>
      <dgm:t>
        <a:bodyPr/>
        <a:lstStyle/>
        <a:p>
          <a:endParaRPr lang="en-US"/>
        </a:p>
      </dgm:t>
    </dgm:pt>
    <dgm:pt modelId="{8BA27047-F484-4B5D-94F4-486C51F97213}" type="sibTrans" cxnId="{CAE9EFE3-6807-414F-B800-B21DA844E1C6}">
      <dgm:prSet/>
      <dgm:spPr/>
      <dgm:t>
        <a:bodyPr/>
        <a:lstStyle/>
        <a:p>
          <a:endParaRPr lang="en-US"/>
        </a:p>
      </dgm:t>
    </dgm:pt>
    <dgm:pt modelId="{74EF61BE-552D-455B-8A9A-AD15881397C8}">
      <dgm:prSet phldrT="[Text]"/>
      <dgm:spPr/>
      <dgm:t>
        <a:bodyPr/>
        <a:lstStyle/>
        <a:p>
          <a:r>
            <a:rPr lang="en-US" dirty="0" smtClean="0"/>
            <a:t> </a:t>
          </a:r>
          <a:r>
            <a:rPr lang="en-US" dirty="0" err="1" smtClean="0"/>
            <a:t>int</a:t>
          </a:r>
          <a:r>
            <a:rPr lang="en-US" dirty="0" smtClean="0"/>
            <a:t> to string</a:t>
          </a:r>
          <a:endParaRPr lang="en-US" dirty="0"/>
        </a:p>
      </dgm:t>
    </dgm:pt>
    <dgm:pt modelId="{7DAC6BA3-13C4-46C9-A6E7-BFB4F288C861}" type="parTrans" cxnId="{D31CF4B8-C377-4AC0-827C-17926620C73F}">
      <dgm:prSet/>
      <dgm:spPr/>
      <dgm:t>
        <a:bodyPr/>
        <a:lstStyle/>
        <a:p>
          <a:endParaRPr lang="en-US"/>
        </a:p>
      </dgm:t>
    </dgm:pt>
    <dgm:pt modelId="{B4BF3E7F-1774-4760-9495-F3D0D3EF080A}" type="sibTrans" cxnId="{D31CF4B8-C377-4AC0-827C-17926620C73F}">
      <dgm:prSet/>
      <dgm:spPr/>
      <dgm:t>
        <a:bodyPr/>
        <a:lstStyle/>
        <a:p>
          <a:endParaRPr lang="en-US"/>
        </a:p>
      </dgm:t>
    </dgm:pt>
    <dgm:pt modelId="{9F8B381D-1339-43CF-9B6B-2B11C9DEBF74}">
      <dgm:prSet phldrT="[Text]"/>
      <dgm:spPr/>
      <dgm:t>
        <a:bodyPr/>
        <a:lstStyle/>
        <a:p>
          <a:r>
            <a:rPr lang="en-US" dirty="0" smtClean="0"/>
            <a:t>10 based Decimal</a:t>
          </a:r>
          <a:endParaRPr lang="en-US" dirty="0"/>
        </a:p>
      </dgm:t>
    </dgm:pt>
    <dgm:pt modelId="{DCE2585F-0564-477D-A61F-458D042D45D7}" type="parTrans" cxnId="{A4F55384-B750-4D1A-9A23-AB0E07EFBC25}">
      <dgm:prSet/>
      <dgm:spPr/>
      <dgm:t>
        <a:bodyPr/>
        <a:lstStyle/>
        <a:p>
          <a:endParaRPr lang="en-US"/>
        </a:p>
      </dgm:t>
    </dgm:pt>
    <dgm:pt modelId="{AFE3ABB2-6C3C-45F6-B018-749011AF5275}" type="sibTrans" cxnId="{A4F55384-B750-4D1A-9A23-AB0E07EFBC25}">
      <dgm:prSet/>
      <dgm:spPr/>
      <dgm:t>
        <a:bodyPr/>
        <a:lstStyle/>
        <a:p>
          <a:endParaRPr lang="en-US"/>
        </a:p>
      </dgm:t>
    </dgm:pt>
    <dgm:pt modelId="{A3517CB7-9050-4381-BB21-25D54EE3A054}">
      <dgm:prSet phldrT="[Text]"/>
      <dgm:spPr/>
      <dgm:t>
        <a:bodyPr/>
        <a:lstStyle/>
        <a:p>
          <a:r>
            <a:rPr lang="en-US" dirty="0" smtClean="0"/>
            <a:t>to</a:t>
          </a:r>
          <a:endParaRPr lang="en-US" dirty="0"/>
        </a:p>
      </dgm:t>
    </dgm:pt>
    <dgm:pt modelId="{75B24967-29E7-4454-839D-4D453EDA7776}" type="parTrans" cxnId="{8AB3A335-AB4F-4547-8EC3-C9F0E4492C31}">
      <dgm:prSet/>
      <dgm:spPr/>
      <dgm:t>
        <a:bodyPr/>
        <a:lstStyle/>
        <a:p>
          <a:endParaRPr lang="en-US"/>
        </a:p>
      </dgm:t>
    </dgm:pt>
    <dgm:pt modelId="{B234EB58-839F-4344-B033-0D04D4507D4B}" type="sibTrans" cxnId="{8AB3A335-AB4F-4547-8EC3-C9F0E4492C31}">
      <dgm:prSet/>
      <dgm:spPr/>
      <dgm:t>
        <a:bodyPr/>
        <a:lstStyle/>
        <a:p>
          <a:endParaRPr lang="en-US"/>
        </a:p>
      </dgm:t>
    </dgm:pt>
    <dgm:pt modelId="{978C8D1C-B2AA-4CC1-B906-2F6B92B509B5}">
      <dgm:prSet phldrT="[Text]"/>
      <dgm:spPr/>
      <dgm:t>
        <a:bodyPr/>
        <a:lstStyle/>
        <a:p>
          <a:r>
            <a:rPr lang="en-US" dirty="0" smtClean="0"/>
            <a:t>Function </a:t>
          </a:r>
          <a:endParaRPr lang="en-US" dirty="0"/>
        </a:p>
      </dgm:t>
    </dgm:pt>
    <dgm:pt modelId="{7D40F422-3371-4F86-89D6-17C3EB2ED8E9}" type="parTrans" cxnId="{89A7B4AB-9714-459A-B979-2ED8CC70E92B}">
      <dgm:prSet/>
      <dgm:spPr/>
      <dgm:t>
        <a:bodyPr/>
        <a:lstStyle/>
        <a:p>
          <a:endParaRPr lang="en-US"/>
        </a:p>
      </dgm:t>
    </dgm:pt>
    <dgm:pt modelId="{92713CD8-FC8F-43A7-BAA8-B37B979B97D8}" type="sibTrans" cxnId="{89A7B4AB-9714-459A-B979-2ED8CC70E92B}">
      <dgm:prSet/>
      <dgm:spPr/>
      <dgm:t>
        <a:bodyPr/>
        <a:lstStyle/>
        <a:p>
          <a:endParaRPr lang="en-US"/>
        </a:p>
      </dgm:t>
    </dgm:pt>
    <dgm:pt modelId="{26E35BB8-B246-4AD0-A946-1E902E20E2DC}">
      <dgm:prSet phldrT="[Text]"/>
      <dgm:spPr/>
      <dgm:t>
        <a:bodyPr/>
        <a:lstStyle/>
        <a:p>
          <a:r>
            <a:rPr lang="en-US" dirty="0" smtClean="0"/>
            <a:t> </a:t>
          </a:r>
          <a:r>
            <a:rPr lang="en-US" dirty="0" err="1" smtClean="0">
              <a:solidFill>
                <a:schemeClr val="accent3">
                  <a:lumMod val="50000"/>
                </a:schemeClr>
              </a:solidFill>
            </a:rPr>
            <a:t>ltoa</a:t>
          </a:r>
          <a:r>
            <a:rPr lang="en-US" dirty="0" smtClean="0">
              <a:solidFill>
                <a:schemeClr val="accent3">
                  <a:lumMod val="50000"/>
                </a:schemeClr>
              </a:solidFill>
            </a:rPr>
            <a:t>(i,s,10) or </a:t>
          </a:r>
          <a:r>
            <a:rPr lang="en-US" dirty="0" err="1" smtClean="0">
              <a:solidFill>
                <a:schemeClr val="accent3">
                  <a:lumMod val="50000"/>
                </a:schemeClr>
              </a:solidFill>
            </a:rPr>
            <a:t>ultoa</a:t>
          </a:r>
          <a:r>
            <a:rPr lang="en-US" dirty="0" smtClean="0">
              <a:solidFill>
                <a:schemeClr val="accent3">
                  <a:lumMod val="50000"/>
                </a:schemeClr>
              </a:solidFill>
            </a:rPr>
            <a:t>(i,s,10)</a:t>
          </a:r>
          <a:endParaRPr lang="en-US" dirty="0">
            <a:solidFill>
              <a:schemeClr val="accent3">
                <a:lumMod val="50000"/>
              </a:schemeClr>
            </a:solidFill>
          </a:endParaRPr>
        </a:p>
      </dgm:t>
    </dgm:pt>
    <dgm:pt modelId="{9D328D7F-0D84-42A0-A649-F82AE1A5F77E}" type="parTrans" cxnId="{FF615FC8-3BE9-4772-9FD1-C9B4329983C4}">
      <dgm:prSet/>
      <dgm:spPr/>
      <dgm:t>
        <a:bodyPr/>
        <a:lstStyle/>
        <a:p>
          <a:endParaRPr lang="en-US"/>
        </a:p>
      </dgm:t>
    </dgm:pt>
    <dgm:pt modelId="{46DA0A05-1CBF-403B-ADC8-D289C2B19E17}" type="sibTrans" cxnId="{FF615FC8-3BE9-4772-9FD1-C9B4329983C4}">
      <dgm:prSet/>
      <dgm:spPr/>
      <dgm:t>
        <a:bodyPr/>
        <a:lstStyle/>
        <a:p>
          <a:endParaRPr lang="en-US"/>
        </a:p>
      </dgm:t>
    </dgm:pt>
    <dgm:pt modelId="{E111AB8D-AE98-43FF-B0B5-EE2222732991}">
      <dgm:prSet phldrT="[Text]"/>
      <dgm:spPr/>
      <dgm:t>
        <a:bodyPr/>
        <a:lstStyle/>
        <a:p>
          <a:r>
            <a:rPr lang="en-US" dirty="0" smtClean="0"/>
            <a:t>string</a:t>
          </a:r>
          <a:endParaRPr lang="en-US" dirty="0"/>
        </a:p>
      </dgm:t>
    </dgm:pt>
    <dgm:pt modelId="{BB3A824D-2750-4C48-B606-15F139C41C03}" type="parTrans" cxnId="{877385F2-494E-4DEE-9444-BF7A4DD9462F}">
      <dgm:prSet/>
      <dgm:spPr/>
      <dgm:t>
        <a:bodyPr/>
        <a:lstStyle/>
        <a:p>
          <a:endParaRPr lang="en-US"/>
        </a:p>
      </dgm:t>
    </dgm:pt>
    <dgm:pt modelId="{438DE2ED-735A-44C2-ADCD-1A62126A9C49}" type="sibTrans" cxnId="{877385F2-494E-4DEE-9444-BF7A4DD9462F}">
      <dgm:prSet/>
      <dgm:spPr/>
      <dgm:t>
        <a:bodyPr/>
        <a:lstStyle/>
        <a:p>
          <a:endParaRPr lang="en-US"/>
        </a:p>
      </dgm:t>
    </dgm:pt>
    <dgm:pt modelId="{8FF5499A-D255-4D08-AEC9-482CAFB881C0}">
      <dgm:prSet phldrT="[Text]"/>
      <dgm:spPr/>
      <dgm:t>
        <a:bodyPr/>
        <a:lstStyle/>
        <a:p>
          <a:r>
            <a:rPr lang="en-US" dirty="0" smtClean="0"/>
            <a:t>Header  file </a:t>
          </a:r>
          <a:r>
            <a:rPr lang="en-US" dirty="0" smtClean="0">
              <a:solidFill>
                <a:srgbClr val="FF0000"/>
              </a:solidFill>
            </a:rPr>
            <a:t>#include&lt;</a:t>
          </a:r>
          <a:r>
            <a:rPr lang="en-US" dirty="0" err="1" smtClean="0">
              <a:solidFill>
                <a:srgbClr val="FF0000"/>
              </a:solidFill>
            </a:rPr>
            <a:t>stdlib.h</a:t>
          </a:r>
          <a:r>
            <a:rPr lang="en-US" dirty="0" smtClean="0">
              <a:solidFill>
                <a:srgbClr val="FF0000"/>
              </a:solidFill>
            </a:rPr>
            <a:t>&gt;</a:t>
          </a:r>
          <a:endParaRPr lang="en-US" dirty="0">
            <a:solidFill>
              <a:srgbClr val="FF0000"/>
            </a:solidFill>
          </a:endParaRPr>
        </a:p>
      </dgm:t>
    </dgm:pt>
    <dgm:pt modelId="{23783062-585B-4DB5-B7A2-E779B112AEF9}" type="parTrans" cxnId="{2C33D97F-C007-40FF-8FAF-9D9758484FA3}">
      <dgm:prSet/>
      <dgm:spPr/>
      <dgm:t>
        <a:bodyPr/>
        <a:lstStyle/>
        <a:p>
          <a:endParaRPr lang="en-US"/>
        </a:p>
      </dgm:t>
    </dgm:pt>
    <dgm:pt modelId="{BCB9D4B4-A643-40F4-96C1-BFB4029B1A51}" type="sibTrans" cxnId="{2C33D97F-C007-40FF-8FAF-9D9758484FA3}">
      <dgm:prSet/>
      <dgm:spPr/>
      <dgm:t>
        <a:bodyPr/>
        <a:lstStyle/>
        <a:p>
          <a:endParaRPr lang="en-US"/>
        </a:p>
      </dgm:t>
    </dgm:pt>
    <dgm:pt modelId="{478DB4F1-CF26-480B-81E7-E415E9EBC3BE}">
      <dgm:prSet phldrT="[Text]"/>
      <dgm:spPr/>
      <dgm:t>
        <a:bodyPr/>
        <a:lstStyle/>
        <a:p>
          <a:r>
            <a:rPr lang="en-US" dirty="0" smtClean="0"/>
            <a:t>uint32_t  </a:t>
          </a:r>
          <a:r>
            <a:rPr lang="en-US" dirty="0" err="1" smtClean="0"/>
            <a:t>i</a:t>
          </a:r>
          <a:r>
            <a:rPr lang="en-US" dirty="0" smtClean="0"/>
            <a:t> transfer to string s </a:t>
          </a:r>
          <a:endParaRPr lang="en-US" dirty="0"/>
        </a:p>
      </dgm:t>
    </dgm:pt>
    <dgm:pt modelId="{16031391-01F8-49E6-BEB6-2F9613D2D2FD}" type="parTrans" cxnId="{72655B1D-81C7-485A-A01A-1314219E7416}">
      <dgm:prSet/>
      <dgm:spPr/>
      <dgm:t>
        <a:bodyPr/>
        <a:lstStyle/>
        <a:p>
          <a:endParaRPr lang="en-US"/>
        </a:p>
      </dgm:t>
    </dgm:pt>
    <dgm:pt modelId="{0AEB7870-A4D0-4D99-8B56-1E80B507FBF3}" type="sibTrans" cxnId="{72655B1D-81C7-485A-A01A-1314219E7416}">
      <dgm:prSet/>
      <dgm:spPr/>
      <dgm:t>
        <a:bodyPr/>
        <a:lstStyle/>
        <a:p>
          <a:endParaRPr lang="en-US"/>
        </a:p>
      </dgm:t>
    </dgm:pt>
    <dgm:pt modelId="{CCEEA8AD-8475-42AF-AD46-2082471158E4}" type="pres">
      <dgm:prSet presAssocID="{825E38D6-56F1-4C56-8CC5-C1FAC71CFA30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1BE4E3C-A4A0-4B16-86DB-DC4E521BFCF9}" type="pres">
      <dgm:prSet presAssocID="{9C5FD549-3108-4015-8700-CEDD28E1D823}" presName="composite" presStyleCnt="0"/>
      <dgm:spPr/>
    </dgm:pt>
    <dgm:pt modelId="{7C403FE7-7DFD-4AF7-846E-E29C9F7D5D6A}" type="pres">
      <dgm:prSet presAssocID="{9C5FD549-3108-4015-8700-CEDD28E1D823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A6B165-726A-48AC-9693-1DC7A2DAFBD7}" type="pres">
      <dgm:prSet presAssocID="{9C5FD549-3108-4015-8700-CEDD28E1D823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9C8391B-04D5-4EF5-9763-FDEA0C63EAFC}" type="pres">
      <dgm:prSet presAssocID="{8BA27047-F484-4B5D-94F4-486C51F97213}" presName="sp" presStyleCnt="0"/>
      <dgm:spPr/>
    </dgm:pt>
    <dgm:pt modelId="{250E3438-8B90-48BC-AD98-EB5D41FC421B}" type="pres">
      <dgm:prSet presAssocID="{A3517CB7-9050-4381-BB21-25D54EE3A054}" presName="composite" presStyleCnt="0"/>
      <dgm:spPr/>
    </dgm:pt>
    <dgm:pt modelId="{503C0C1D-8CEE-4A52-B4CA-58F8D698E363}" type="pres">
      <dgm:prSet presAssocID="{A3517CB7-9050-4381-BB21-25D54EE3A054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629518-52F3-4543-ACB3-B53BFC110EE4}" type="pres">
      <dgm:prSet presAssocID="{A3517CB7-9050-4381-BB21-25D54EE3A054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C6F03CE-69E2-434B-B194-FA1FB211DCDE}" type="pres">
      <dgm:prSet presAssocID="{B234EB58-839F-4344-B033-0D04D4507D4B}" presName="sp" presStyleCnt="0"/>
      <dgm:spPr/>
    </dgm:pt>
    <dgm:pt modelId="{CEDBA533-0A21-4D71-8BB8-E062431ECCCD}" type="pres">
      <dgm:prSet presAssocID="{E111AB8D-AE98-43FF-B0B5-EE2222732991}" presName="composite" presStyleCnt="0"/>
      <dgm:spPr/>
    </dgm:pt>
    <dgm:pt modelId="{D32893ED-40CB-4E7E-8CA1-C3DA0CBA44F9}" type="pres">
      <dgm:prSet presAssocID="{E111AB8D-AE98-43FF-B0B5-EE2222732991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69FB80-7E33-45F2-A000-4855E8F4D206}" type="pres">
      <dgm:prSet presAssocID="{E111AB8D-AE98-43FF-B0B5-EE2222732991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F59D83C-6E1A-4C2C-BCB7-8A7D9CD744BF}" type="presOf" srcId="{825E38D6-56F1-4C56-8CC5-C1FAC71CFA30}" destId="{CCEEA8AD-8475-42AF-AD46-2082471158E4}" srcOrd="0" destOrd="0" presId="urn:microsoft.com/office/officeart/2005/8/layout/chevron2"/>
    <dgm:cxn modelId="{5E3A4DA8-7EC7-4666-BE16-22639388AF91}" type="presOf" srcId="{A3517CB7-9050-4381-BB21-25D54EE3A054}" destId="{503C0C1D-8CEE-4A52-B4CA-58F8D698E363}" srcOrd="0" destOrd="0" presId="urn:microsoft.com/office/officeart/2005/8/layout/chevron2"/>
    <dgm:cxn modelId="{A4F55384-B750-4D1A-9A23-AB0E07EFBC25}" srcId="{9C5FD549-3108-4015-8700-CEDD28E1D823}" destId="{9F8B381D-1339-43CF-9B6B-2B11C9DEBF74}" srcOrd="1" destOrd="0" parTransId="{DCE2585F-0564-477D-A61F-458D042D45D7}" sibTransId="{AFE3ABB2-6C3C-45F6-B018-749011AF5275}"/>
    <dgm:cxn modelId="{FF615FC8-3BE9-4772-9FD1-C9B4329983C4}" srcId="{A3517CB7-9050-4381-BB21-25D54EE3A054}" destId="{26E35BB8-B246-4AD0-A946-1E902E20E2DC}" srcOrd="1" destOrd="0" parTransId="{9D328D7F-0D84-42A0-A649-F82AE1A5F77E}" sibTransId="{46DA0A05-1CBF-403B-ADC8-D289C2B19E17}"/>
    <dgm:cxn modelId="{1BD52B20-2A09-4D50-AC80-0812170A7659}" type="presOf" srcId="{978C8D1C-B2AA-4CC1-B906-2F6B92B509B5}" destId="{9E629518-52F3-4543-ACB3-B53BFC110EE4}" srcOrd="0" destOrd="0" presId="urn:microsoft.com/office/officeart/2005/8/layout/chevron2"/>
    <dgm:cxn modelId="{86FA262E-AB79-4D8C-9EA3-4E283BF0B745}" type="presOf" srcId="{E111AB8D-AE98-43FF-B0B5-EE2222732991}" destId="{D32893ED-40CB-4E7E-8CA1-C3DA0CBA44F9}" srcOrd="0" destOrd="0" presId="urn:microsoft.com/office/officeart/2005/8/layout/chevron2"/>
    <dgm:cxn modelId="{5FB23C94-12BB-43DB-8D56-6EB2D5D05A5E}" type="presOf" srcId="{8FF5499A-D255-4D08-AEC9-482CAFB881C0}" destId="{8769FB80-7E33-45F2-A000-4855E8F4D206}" srcOrd="0" destOrd="0" presId="urn:microsoft.com/office/officeart/2005/8/layout/chevron2"/>
    <dgm:cxn modelId="{8AB3A335-AB4F-4547-8EC3-C9F0E4492C31}" srcId="{825E38D6-56F1-4C56-8CC5-C1FAC71CFA30}" destId="{A3517CB7-9050-4381-BB21-25D54EE3A054}" srcOrd="1" destOrd="0" parTransId="{75B24967-29E7-4454-839D-4D453EDA7776}" sibTransId="{B234EB58-839F-4344-B033-0D04D4507D4B}"/>
    <dgm:cxn modelId="{877385F2-494E-4DEE-9444-BF7A4DD9462F}" srcId="{825E38D6-56F1-4C56-8CC5-C1FAC71CFA30}" destId="{E111AB8D-AE98-43FF-B0B5-EE2222732991}" srcOrd="2" destOrd="0" parTransId="{BB3A824D-2750-4C48-B606-15F139C41C03}" sibTransId="{438DE2ED-735A-44C2-ADCD-1A62126A9C49}"/>
    <dgm:cxn modelId="{41037091-BAF8-4FBD-8873-0F4DA948AB26}" type="presOf" srcId="{74EF61BE-552D-455B-8A9A-AD15881397C8}" destId="{01A6B165-726A-48AC-9693-1DC7A2DAFBD7}" srcOrd="0" destOrd="0" presId="urn:microsoft.com/office/officeart/2005/8/layout/chevron2"/>
    <dgm:cxn modelId="{2C33D97F-C007-40FF-8FAF-9D9758484FA3}" srcId="{E111AB8D-AE98-43FF-B0B5-EE2222732991}" destId="{8FF5499A-D255-4D08-AEC9-482CAFB881C0}" srcOrd="0" destOrd="0" parTransId="{23783062-585B-4DB5-B7A2-E779B112AEF9}" sibTransId="{BCB9D4B4-A643-40F4-96C1-BFB4029B1A51}"/>
    <dgm:cxn modelId="{101A305D-C46E-484C-99DD-27B2567F6759}" type="presOf" srcId="{9C5FD549-3108-4015-8700-CEDD28E1D823}" destId="{7C403FE7-7DFD-4AF7-846E-E29C9F7D5D6A}" srcOrd="0" destOrd="0" presId="urn:microsoft.com/office/officeart/2005/8/layout/chevron2"/>
    <dgm:cxn modelId="{D31CF4B8-C377-4AC0-827C-17926620C73F}" srcId="{9C5FD549-3108-4015-8700-CEDD28E1D823}" destId="{74EF61BE-552D-455B-8A9A-AD15881397C8}" srcOrd="0" destOrd="0" parTransId="{7DAC6BA3-13C4-46C9-A6E7-BFB4F288C861}" sibTransId="{B4BF3E7F-1774-4760-9495-F3D0D3EF080A}"/>
    <dgm:cxn modelId="{262F073F-1A35-4BE8-B77D-A3358D389EBC}" type="presOf" srcId="{478DB4F1-CF26-480B-81E7-E415E9EBC3BE}" destId="{8769FB80-7E33-45F2-A000-4855E8F4D206}" srcOrd="0" destOrd="1" presId="urn:microsoft.com/office/officeart/2005/8/layout/chevron2"/>
    <dgm:cxn modelId="{72655B1D-81C7-485A-A01A-1314219E7416}" srcId="{E111AB8D-AE98-43FF-B0B5-EE2222732991}" destId="{478DB4F1-CF26-480B-81E7-E415E9EBC3BE}" srcOrd="1" destOrd="0" parTransId="{16031391-01F8-49E6-BEB6-2F9613D2D2FD}" sibTransId="{0AEB7870-A4D0-4D99-8B56-1E80B507FBF3}"/>
    <dgm:cxn modelId="{C641E038-C95C-4C71-A27A-B42C31874A48}" type="presOf" srcId="{9F8B381D-1339-43CF-9B6B-2B11C9DEBF74}" destId="{01A6B165-726A-48AC-9693-1DC7A2DAFBD7}" srcOrd="0" destOrd="1" presId="urn:microsoft.com/office/officeart/2005/8/layout/chevron2"/>
    <dgm:cxn modelId="{89A7B4AB-9714-459A-B979-2ED8CC70E92B}" srcId="{A3517CB7-9050-4381-BB21-25D54EE3A054}" destId="{978C8D1C-B2AA-4CC1-B906-2F6B92B509B5}" srcOrd="0" destOrd="0" parTransId="{7D40F422-3371-4F86-89D6-17C3EB2ED8E9}" sibTransId="{92713CD8-FC8F-43A7-BAA8-B37B979B97D8}"/>
    <dgm:cxn modelId="{73E62500-3492-4725-B6C6-7CEE93008CC3}" type="presOf" srcId="{26E35BB8-B246-4AD0-A946-1E902E20E2DC}" destId="{9E629518-52F3-4543-ACB3-B53BFC110EE4}" srcOrd="0" destOrd="1" presId="urn:microsoft.com/office/officeart/2005/8/layout/chevron2"/>
    <dgm:cxn modelId="{CAE9EFE3-6807-414F-B800-B21DA844E1C6}" srcId="{825E38D6-56F1-4C56-8CC5-C1FAC71CFA30}" destId="{9C5FD549-3108-4015-8700-CEDD28E1D823}" srcOrd="0" destOrd="0" parTransId="{5F62DBDC-2302-4341-9A57-B0DD11533599}" sibTransId="{8BA27047-F484-4B5D-94F4-486C51F97213}"/>
    <dgm:cxn modelId="{38E25E7B-D576-4BDE-85B5-F46F12BEBDAA}" type="presParOf" srcId="{CCEEA8AD-8475-42AF-AD46-2082471158E4}" destId="{71BE4E3C-A4A0-4B16-86DB-DC4E521BFCF9}" srcOrd="0" destOrd="0" presId="urn:microsoft.com/office/officeart/2005/8/layout/chevron2"/>
    <dgm:cxn modelId="{735DC2A7-CD34-4FA1-94D8-1F9C4AC53AFC}" type="presParOf" srcId="{71BE4E3C-A4A0-4B16-86DB-DC4E521BFCF9}" destId="{7C403FE7-7DFD-4AF7-846E-E29C9F7D5D6A}" srcOrd="0" destOrd="0" presId="urn:microsoft.com/office/officeart/2005/8/layout/chevron2"/>
    <dgm:cxn modelId="{6C4DEF41-5AA8-45CB-A2A2-A9AA464D6913}" type="presParOf" srcId="{71BE4E3C-A4A0-4B16-86DB-DC4E521BFCF9}" destId="{01A6B165-726A-48AC-9693-1DC7A2DAFBD7}" srcOrd="1" destOrd="0" presId="urn:microsoft.com/office/officeart/2005/8/layout/chevron2"/>
    <dgm:cxn modelId="{E8EA9E1F-15CC-4347-A686-6C89682BDB29}" type="presParOf" srcId="{CCEEA8AD-8475-42AF-AD46-2082471158E4}" destId="{89C8391B-04D5-4EF5-9763-FDEA0C63EAFC}" srcOrd="1" destOrd="0" presId="urn:microsoft.com/office/officeart/2005/8/layout/chevron2"/>
    <dgm:cxn modelId="{16D5F0BD-814E-483B-B3FC-07DBC6A5BAB8}" type="presParOf" srcId="{CCEEA8AD-8475-42AF-AD46-2082471158E4}" destId="{250E3438-8B90-48BC-AD98-EB5D41FC421B}" srcOrd="2" destOrd="0" presId="urn:microsoft.com/office/officeart/2005/8/layout/chevron2"/>
    <dgm:cxn modelId="{6952BB58-35DE-470D-8B7E-9A9624607ED2}" type="presParOf" srcId="{250E3438-8B90-48BC-AD98-EB5D41FC421B}" destId="{503C0C1D-8CEE-4A52-B4CA-58F8D698E363}" srcOrd="0" destOrd="0" presId="urn:microsoft.com/office/officeart/2005/8/layout/chevron2"/>
    <dgm:cxn modelId="{770AEAAC-F092-4620-BE83-7C47ACE24568}" type="presParOf" srcId="{250E3438-8B90-48BC-AD98-EB5D41FC421B}" destId="{9E629518-52F3-4543-ACB3-B53BFC110EE4}" srcOrd="1" destOrd="0" presId="urn:microsoft.com/office/officeart/2005/8/layout/chevron2"/>
    <dgm:cxn modelId="{925CB51E-6934-4E73-8B8F-06736723685B}" type="presParOf" srcId="{CCEEA8AD-8475-42AF-AD46-2082471158E4}" destId="{BC6F03CE-69E2-434B-B194-FA1FB211DCDE}" srcOrd="3" destOrd="0" presId="urn:microsoft.com/office/officeart/2005/8/layout/chevron2"/>
    <dgm:cxn modelId="{0C3D301F-69A5-4E7D-8CB6-752AE58941DE}" type="presParOf" srcId="{CCEEA8AD-8475-42AF-AD46-2082471158E4}" destId="{CEDBA533-0A21-4D71-8BB8-E062431ECCCD}" srcOrd="4" destOrd="0" presId="urn:microsoft.com/office/officeart/2005/8/layout/chevron2"/>
    <dgm:cxn modelId="{A74CECD7-4A88-4EF8-A93F-B7179988F1D9}" type="presParOf" srcId="{CEDBA533-0A21-4D71-8BB8-E062431ECCCD}" destId="{D32893ED-40CB-4E7E-8CA1-C3DA0CBA44F9}" srcOrd="0" destOrd="0" presId="urn:microsoft.com/office/officeart/2005/8/layout/chevron2"/>
    <dgm:cxn modelId="{D3C5BF51-D17C-4CA5-A01B-929063BFF159}" type="presParOf" srcId="{CEDBA533-0A21-4D71-8BB8-E062431ECCCD}" destId="{8769FB80-7E33-45F2-A000-4855E8F4D206}" srcOrd="1" destOrd="0" presId="urn:microsoft.com/office/officeart/2005/8/layout/chevron2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DE9A66B-81A0-4412-837A-50DA64398CA3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7BC045E-8271-490C-9ECC-DB0E4A71246E}">
      <dgm:prSet phldrT="[Text]"/>
      <dgm:spPr/>
      <dgm:t>
        <a:bodyPr/>
        <a:lstStyle/>
        <a:p>
          <a:r>
            <a:rPr lang="en-US" dirty="0" smtClean="0"/>
            <a:t>string</a:t>
          </a:r>
          <a:endParaRPr lang="en-US" dirty="0"/>
        </a:p>
      </dgm:t>
    </dgm:pt>
    <dgm:pt modelId="{A6A76CEC-D57E-4791-BD14-8BEA84729E9E}" type="parTrans" cxnId="{A7AD09AC-D871-4165-972E-09BCA433D141}">
      <dgm:prSet/>
      <dgm:spPr/>
      <dgm:t>
        <a:bodyPr/>
        <a:lstStyle/>
        <a:p>
          <a:endParaRPr lang="en-US"/>
        </a:p>
      </dgm:t>
    </dgm:pt>
    <dgm:pt modelId="{12431AA6-5B9B-44F1-8A27-82094EFA0B3A}" type="sibTrans" cxnId="{A7AD09AC-D871-4165-972E-09BCA433D141}">
      <dgm:prSet/>
      <dgm:spPr/>
      <dgm:t>
        <a:bodyPr/>
        <a:lstStyle/>
        <a:p>
          <a:endParaRPr lang="en-US"/>
        </a:p>
      </dgm:t>
    </dgm:pt>
    <dgm:pt modelId="{B5F39AFE-D160-47B5-AC04-8FE9C5E4E98F}">
      <dgm:prSet phldrT="[Text]"/>
      <dgm:spPr/>
      <dgm:t>
        <a:bodyPr/>
        <a:lstStyle/>
        <a:p>
          <a:r>
            <a:rPr lang="en-US" dirty="0" smtClean="0"/>
            <a:t>  string to </a:t>
          </a:r>
          <a:r>
            <a:rPr lang="en-US" dirty="0" err="1" smtClean="0"/>
            <a:t>int</a:t>
          </a:r>
          <a:endParaRPr lang="en-US" dirty="0"/>
        </a:p>
      </dgm:t>
    </dgm:pt>
    <dgm:pt modelId="{BC212C00-5F48-4595-ADDA-6E03153E8EF3}" type="parTrans" cxnId="{1A05B851-A7CA-4B76-88A0-2B39513D5AC8}">
      <dgm:prSet/>
      <dgm:spPr/>
      <dgm:t>
        <a:bodyPr/>
        <a:lstStyle/>
        <a:p>
          <a:endParaRPr lang="en-US"/>
        </a:p>
      </dgm:t>
    </dgm:pt>
    <dgm:pt modelId="{921DF146-8511-4591-8D36-2C92817B4858}" type="sibTrans" cxnId="{1A05B851-A7CA-4B76-88A0-2B39513D5AC8}">
      <dgm:prSet/>
      <dgm:spPr/>
      <dgm:t>
        <a:bodyPr/>
        <a:lstStyle/>
        <a:p>
          <a:endParaRPr lang="en-US"/>
        </a:p>
      </dgm:t>
    </dgm:pt>
    <dgm:pt modelId="{34BB3870-D330-41A0-A666-37156459A611}">
      <dgm:prSet phldrT="[Text]"/>
      <dgm:spPr/>
      <dgm:t>
        <a:bodyPr/>
        <a:lstStyle/>
        <a:p>
          <a:r>
            <a:rPr lang="en-US" dirty="0" smtClean="0"/>
            <a:t> no based require</a:t>
          </a:r>
          <a:endParaRPr lang="en-US" dirty="0"/>
        </a:p>
      </dgm:t>
    </dgm:pt>
    <dgm:pt modelId="{44172E90-2950-4D71-BC3A-8EFB2CFB1B2D}" type="parTrans" cxnId="{DBD52A74-12E6-4471-B55E-73AFA2298C26}">
      <dgm:prSet/>
      <dgm:spPr/>
      <dgm:t>
        <a:bodyPr/>
        <a:lstStyle/>
        <a:p>
          <a:endParaRPr lang="en-US"/>
        </a:p>
      </dgm:t>
    </dgm:pt>
    <dgm:pt modelId="{9056A866-3163-4DEA-9368-013B5B4830B8}" type="sibTrans" cxnId="{DBD52A74-12E6-4471-B55E-73AFA2298C26}">
      <dgm:prSet/>
      <dgm:spPr/>
      <dgm:t>
        <a:bodyPr/>
        <a:lstStyle/>
        <a:p>
          <a:endParaRPr lang="en-US"/>
        </a:p>
      </dgm:t>
    </dgm:pt>
    <dgm:pt modelId="{A60EE01D-B0B2-4C31-885D-D0AED0F0C148}">
      <dgm:prSet phldrT="[Text]"/>
      <dgm:spPr/>
      <dgm:t>
        <a:bodyPr/>
        <a:lstStyle/>
        <a:p>
          <a:r>
            <a:rPr lang="en-US" dirty="0" smtClean="0"/>
            <a:t>to</a:t>
          </a:r>
          <a:endParaRPr lang="en-US" dirty="0"/>
        </a:p>
      </dgm:t>
    </dgm:pt>
    <dgm:pt modelId="{85AE8A6F-E32E-42D2-842F-15636C1E821B}" type="parTrans" cxnId="{09722B04-4CF6-4924-A931-EC40165F1ABE}">
      <dgm:prSet/>
      <dgm:spPr/>
      <dgm:t>
        <a:bodyPr/>
        <a:lstStyle/>
        <a:p>
          <a:endParaRPr lang="en-US"/>
        </a:p>
      </dgm:t>
    </dgm:pt>
    <dgm:pt modelId="{E5C3EFE1-661C-49AF-AC0D-9D775DAEDF90}" type="sibTrans" cxnId="{09722B04-4CF6-4924-A931-EC40165F1ABE}">
      <dgm:prSet/>
      <dgm:spPr/>
      <dgm:t>
        <a:bodyPr/>
        <a:lstStyle/>
        <a:p>
          <a:endParaRPr lang="en-US"/>
        </a:p>
      </dgm:t>
    </dgm:pt>
    <dgm:pt modelId="{BC30B5F7-90F9-4961-B2EB-6F0C99382A0E}">
      <dgm:prSet phldrT="[Text]"/>
      <dgm:spPr/>
      <dgm:t>
        <a:bodyPr/>
        <a:lstStyle/>
        <a:p>
          <a:r>
            <a:rPr lang="en-US" dirty="0" smtClean="0"/>
            <a:t> Function</a:t>
          </a:r>
          <a:endParaRPr lang="en-US" dirty="0"/>
        </a:p>
      </dgm:t>
    </dgm:pt>
    <dgm:pt modelId="{77F5D35B-89CE-407D-9719-17831BFAA963}" type="parTrans" cxnId="{C157C25A-E9F7-4A85-9B28-7D5ADF6F48A5}">
      <dgm:prSet/>
      <dgm:spPr/>
      <dgm:t>
        <a:bodyPr/>
        <a:lstStyle/>
        <a:p>
          <a:endParaRPr lang="en-US"/>
        </a:p>
      </dgm:t>
    </dgm:pt>
    <dgm:pt modelId="{5369659C-5C34-4EC2-9E2A-1FF2D8E40491}" type="sibTrans" cxnId="{C157C25A-E9F7-4A85-9B28-7D5ADF6F48A5}">
      <dgm:prSet/>
      <dgm:spPr/>
      <dgm:t>
        <a:bodyPr/>
        <a:lstStyle/>
        <a:p>
          <a:endParaRPr lang="en-US"/>
        </a:p>
      </dgm:t>
    </dgm:pt>
    <dgm:pt modelId="{A5C5A607-99E7-4127-BE7B-CDCD4A76D7A0}">
      <dgm:prSet phldrT="[Text]"/>
      <dgm:spPr/>
      <dgm:t>
        <a:bodyPr/>
        <a:lstStyle/>
        <a:p>
          <a:r>
            <a:rPr lang="en-US" dirty="0" smtClean="0"/>
            <a:t> </a:t>
          </a:r>
          <a:r>
            <a:rPr lang="en-US" dirty="0" err="1" smtClean="0">
              <a:solidFill>
                <a:schemeClr val="accent3">
                  <a:lumMod val="50000"/>
                </a:schemeClr>
              </a:solidFill>
            </a:rPr>
            <a:t>atoi</a:t>
          </a:r>
          <a:r>
            <a:rPr lang="en-US" dirty="0" smtClean="0">
              <a:solidFill>
                <a:schemeClr val="accent3">
                  <a:lumMod val="50000"/>
                </a:schemeClr>
              </a:solidFill>
            </a:rPr>
            <a:t>(s)</a:t>
          </a:r>
          <a:endParaRPr lang="en-US" dirty="0">
            <a:solidFill>
              <a:schemeClr val="accent3">
                <a:lumMod val="50000"/>
              </a:schemeClr>
            </a:solidFill>
          </a:endParaRPr>
        </a:p>
      </dgm:t>
    </dgm:pt>
    <dgm:pt modelId="{6CF44F85-12DE-422B-B9B6-F512A552DB0A}" type="parTrans" cxnId="{CF66EC91-D587-4795-9563-7775EBA22F55}">
      <dgm:prSet/>
      <dgm:spPr/>
      <dgm:t>
        <a:bodyPr/>
        <a:lstStyle/>
        <a:p>
          <a:endParaRPr lang="en-US"/>
        </a:p>
      </dgm:t>
    </dgm:pt>
    <dgm:pt modelId="{42699977-47C9-4B5B-A201-FC4C9909EF0A}" type="sibTrans" cxnId="{CF66EC91-D587-4795-9563-7775EBA22F55}">
      <dgm:prSet/>
      <dgm:spPr/>
      <dgm:t>
        <a:bodyPr/>
        <a:lstStyle/>
        <a:p>
          <a:endParaRPr lang="en-US"/>
        </a:p>
      </dgm:t>
    </dgm:pt>
    <dgm:pt modelId="{A80C7969-C41A-4A3C-BEA5-7E9396788048}">
      <dgm:prSet phldrT="[Text]"/>
      <dgm:spPr/>
      <dgm:t>
        <a:bodyPr/>
        <a:lstStyle/>
        <a:p>
          <a:r>
            <a:rPr lang="en-US" dirty="0" err="1" smtClean="0"/>
            <a:t>Int</a:t>
          </a:r>
          <a:endParaRPr lang="en-US" dirty="0" smtClean="0"/>
        </a:p>
      </dgm:t>
    </dgm:pt>
    <dgm:pt modelId="{35213B85-7D67-41CE-9B1F-61078EDC0FC7}" type="parTrans" cxnId="{78C0B4AD-700B-4508-941A-3E672C22C36D}">
      <dgm:prSet/>
      <dgm:spPr/>
      <dgm:t>
        <a:bodyPr/>
        <a:lstStyle/>
        <a:p>
          <a:endParaRPr lang="en-US"/>
        </a:p>
      </dgm:t>
    </dgm:pt>
    <dgm:pt modelId="{23552F95-09B5-44E9-9A46-358FFACCBEB7}" type="sibTrans" cxnId="{78C0B4AD-700B-4508-941A-3E672C22C36D}">
      <dgm:prSet/>
      <dgm:spPr/>
      <dgm:t>
        <a:bodyPr/>
        <a:lstStyle/>
        <a:p>
          <a:endParaRPr lang="en-US"/>
        </a:p>
      </dgm:t>
    </dgm:pt>
    <dgm:pt modelId="{2BD64BF8-EAFE-4E9E-A693-18AF564E5C2C}">
      <dgm:prSet phldrT="[Text]"/>
      <dgm:spPr/>
      <dgm:t>
        <a:bodyPr/>
        <a:lstStyle/>
        <a:p>
          <a:r>
            <a:rPr lang="en-US" dirty="0" smtClean="0"/>
            <a:t>Header file </a:t>
          </a:r>
          <a:r>
            <a:rPr lang="en-US" dirty="0" smtClean="0">
              <a:solidFill>
                <a:srgbClr val="FF0000"/>
              </a:solidFill>
            </a:rPr>
            <a:t>#include&lt;</a:t>
          </a:r>
          <a:r>
            <a:rPr lang="en-US" dirty="0" err="1" smtClean="0">
              <a:solidFill>
                <a:srgbClr val="FF0000"/>
              </a:solidFill>
            </a:rPr>
            <a:t>stdlib.h</a:t>
          </a:r>
          <a:r>
            <a:rPr lang="en-US" dirty="0" smtClean="0">
              <a:solidFill>
                <a:srgbClr val="FF0000"/>
              </a:solidFill>
            </a:rPr>
            <a:t>&gt;</a:t>
          </a:r>
          <a:endParaRPr lang="en-US" dirty="0">
            <a:solidFill>
              <a:srgbClr val="FF0000"/>
            </a:solidFill>
          </a:endParaRPr>
        </a:p>
      </dgm:t>
    </dgm:pt>
    <dgm:pt modelId="{7BB2E8D1-997F-476F-86DF-890BA4F76186}" type="parTrans" cxnId="{83EF7E6C-8233-4D79-91DF-DC2F11B5137F}">
      <dgm:prSet/>
      <dgm:spPr/>
      <dgm:t>
        <a:bodyPr/>
        <a:lstStyle/>
        <a:p>
          <a:endParaRPr lang="en-US"/>
        </a:p>
      </dgm:t>
    </dgm:pt>
    <dgm:pt modelId="{29B770AE-5D8C-4AB9-AEA7-CE3133EDDF9B}" type="sibTrans" cxnId="{83EF7E6C-8233-4D79-91DF-DC2F11B5137F}">
      <dgm:prSet/>
      <dgm:spPr/>
      <dgm:t>
        <a:bodyPr/>
        <a:lstStyle/>
        <a:p>
          <a:endParaRPr lang="en-US"/>
        </a:p>
      </dgm:t>
    </dgm:pt>
    <dgm:pt modelId="{6865335B-8AF9-4D82-B3BE-9AF38CFEF9C3}">
      <dgm:prSet phldrT="[Text]"/>
      <dgm:spPr/>
      <dgm:t>
        <a:bodyPr/>
        <a:lstStyle/>
        <a:p>
          <a:r>
            <a:rPr lang="en-US" dirty="0" smtClean="0"/>
            <a:t> both uint16_t or int16_t &amp; uint32_t or int32_t</a:t>
          </a:r>
          <a:endParaRPr lang="en-US" dirty="0"/>
        </a:p>
      </dgm:t>
    </dgm:pt>
    <dgm:pt modelId="{DA12CA9B-04A2-4F59-A3CD-BD5E01A36C27}" type="parTrans" cxnId="{BC41EA1A-1B6E-4C89-9F2C-1587A6C5AD27}">
      <dgm:prSet/>
      <dgm:spPr/>
      <dgm:t>
        <a:bodyPr/>
        <a:lstStyle/>
        <a:p>
          <a:endParaRPr lang="en-US"/>
        </a:p>
      </dgm:t>
    </dgm:pt>
    <dgm:pt modelId="{082FAA75-D60E-4CEE-8A44-5C2374C27742}" type="sibTrans" cxnId="{BC41EA1A-1B6E-4C89-9F2C-1587A6C5AD27}">
      <dgm:prSet/>
      <dgm:spPr/>
      <dgm:t>
        <a:bodyPr/>
        <a:lstStyle/>
        <a:p>
          <a:endParaRPr lang="en-US"/>
        </a:p>
      </dgm:t>
    </dgm:pt>
    <dgm:pt modelId="{314B03FA-5B00-4D86-8A4D-0084F8F72A27}" type="pres">
      <dgm:prSet presAssocID="{6DE9A66B-81A0-4412-837A-50DA64398CA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BB92B4A-2646-4CF4-ACCC-459CA47A2A98}" type="pres">
      <dgm:prSet presAssocID="{37BC045E-8271-490C-9ECC-DB0E4A71246E}" presName="composite" presStyleCnt="0"/>
      <dgm:spPr/>
    </dgm:pt>
    <dgm:pt modelId="{00202843-4A3B-4FF8-9084-A10CC662218F}" type="pres">
      <dgm:prSet presAssocID="{37BC045E-8271-490C-9ECC-DB0E4A71246E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CE24076-48D3-4473-B108-33FA86A4CD75}" type="pres">
      <dgm:prSet presAssocID="{37BC045E-8271-490C-9ECC-DB0E4A71246E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928D6C-1CA9-4AA3-9B4C-BCA84616C565}" type="pres">
      <dgm:prSet presAssocID="{12431AA6-5B9B-44F1-8A27-82094EFA0B3A}" presName="sp" presStyleCnt="0"/>
      <dgm:spPr/>
    </dgm:pt>
    <dgm:pt modelId="{7044B597-1526-4074-95F2-EFE4C17BAF66}" type="pres">
      <dgm:prSet presAssocID="{A60EE01D-B0B2-4C31-885D-D0AED0F0C148}" presName="composite" presStyleCnt="0"/>
      <dgm:spPr/>
    </dgm:pt>
    <dgm:pt modelId="{5268324B-9D77-4F46-BFA4-B036424F4062}" type="pres">
      <dgm:prSet presAssocID="{A60EE01D-B0B2-4C31-885D-D0AED0F0C148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E73C9D-36E4-4621-8180-8FE31C60DADA}" type="pres">
      <dgm:prSet presAssocID="{A60EE01D-B0B2-4C31-885D-D0AED0F0C148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EF6818B-CAFD-4EAC-AC8A-D99A8BD2A4B3}" type="pres">
      <dgm:prSet presAssocID="{E5C3EFE1-661C-49AF-AC0D-9D775DAEDF90}" presName="sp" presStyleCnt="0"/>
      <dgm:spPr/>
    </dgm:pt>
    <dgm:pt modelId="{FC2A625B-BDE5-4023-9891-68275C67F859}" type="pres">
      <dgm:prSet presAssocID="{A80C7969-C41A-4A3C-BEA5-7E9396788048}" presName="composite" presStyleCnt="0"/>
      <dgm:spPr/>
    </dgm:pt>
    <dgm:pt modelId="{6D91253B-CBB6-46C7-96F2-FCC131F69F03}" type="pres">
      <dgm:prSet presAssocID="{A80C7969-C41A-4A3C-BEA5-7E9396788048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81D495-2ACE-486B-8E42-17FCBA72B4EB}" type="pres">
      <dgm:prSet presAssocID="{A80C7969-C41A-4A3C-BEA5-7E9396788048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157C25A-E9F7-4A85-9B28-7D5ADF6F48A5}" srcId="{A60EE01D-B0B2-4C31-885D-D0AED0F0C148}" destId="{BC30B5F7-90F9-4961-B2EB-6F0C99382A0E}" srcOrd="0" destOrd="0" parTransId="{77F5D35B-89CE-407D-9719-17831BFAA963}" sibTransId="{5369659C-5C34-4EC2-9E2A-1FF2D8E40491}"/>
    <dgm:cxn modelId="{DBD52A74-12E6-4471-B55E-73AFA2298C26}" srcId="{37BC045E-8271-490C-9ECC-DB0E4A71246E}" destId="{34BB3870-D330-41A0-A666-37156459A611}" srcOrd="1" destOrd="0" parTransId="{44172E90-2950-4D71-BC3A-8EFB2CFB1B2D}" sibTransId="{9056A866-3163-4DEA-9368-013B5B4830B8}"/>
    <dgm:cxn modelId="{09722B04-4CF6-4924-A931-EC40165F1ABE}" srcId="{6DE9A66B-81A0-4412-837A-50DA64398CA3}" destId="{A60EE01D-B0B2-4C31-885D-D0AED0F0C148}" srcOrd="1" destOrd="0" parTransId="{85AE8A6F-E32E-42D2-842F-15636C1E821B}" sibTransId="{E5C3EFE1-661C-49AF-AC0D-9D775DAEDF90}"/>
    <dgm:cxn modelId="{1A05B851-A7CA-4B76-88A0-2B39513D5AC8}" srcId="{37BC045E-8271-490C-9ECC-DB0E4A71246E}" destId="{B5F39AFE-D160-47B5-AC04-8FE9C5E4E98F}" srcOrd="0" destOrd="0" parTransId="{BC212C00-5F48-4595-ADDA-6E03153E8EF3}" sibTransId="{921DF146-8511-4591-8D36-2C92817B4858}"/>
    <dgm:cxn modelId="{9A674837-CB0B-4D38-B3A9-4605F8CFF5A5}" type="presOf" srcId="{6DE9A66B-81A0-4412-837A-50DA64398CA3}" destId="{314B03FA-5B00-4D86-8A4D-0084F8F72A27}" srcOrd="0" destOrd="0" presId="urn:microsoft.com/office/officeart/2005/8/layout/chevron2"/>
    <dgm:cxn modelId="{78C0B4AD-700B-4508-941A-3E672C22C36D}" srcId="{6DE9A66B-81A0-4412-837A-50DA64398CA3}" destId="{A80C7969-C41A-4A3C-BEA5-7E9396788048}" srcOrd="2" destOrd="0" parTransId="{35213B85-7D67-41CE-9B1F-61078EDC0FC7}" sibTransId="{23552F95-09B5-44E9-9A46-358FFACCBEB7}"/>
    <dgm:cxn modelId="{E677493B-D1C7-46EC-8153-0F6FC65A5E54}" type="presOf" srcId="{BC30B5F7-90F9-4961-B2EB-6F0C99382A0E}" destId="{37E73C9D-36E4-4621-8180-8FE31C60DADA}" srcOrd="0" destOrd="0" presId="urn:microsoft.com/office/officeart/2005/8/layout/chevron2"/>
    <dgm:cxn modelId="{9C6D5CD4-BEF8-4122-8F9F-063E36F985A6}" type="presOf" srcId="{A5C5A607-99E7-4127-BE7B-CDCD4A76D7A0}" destId="{37E73C9D-36E4-4621-8180-8FE31C60DADA}" srcOrd="0" destOrd="1" presId="urn:microsoft.com/office/officeart/2005/8/layout/chevron2"/>
    <dgm:cxn modelId="{9E287F06-7DF5-4025-8E51-D83A7C09064C}" type="presOf" srcId="{2BD64BF8-EAFE-4E9E-A693-18AF564E5C2C}" destId="{8181D495-2ACE-486B-8E42-17FCBA72B4EB}" srcOrd="0" destOrd="0" presId="urn:microsoft.com/office/officeart/2005/8/layout/chevron2"/>
    <dgm:cxn modelId="{86968F61-BBFB-491E-ACA7-C06ED6FC22AE}" type="presOf" srcId="{B5F39AFE-D160-47B5-AC04-8FE9C5E4E98F}" destId="{BCE24076-48D3-4473-B108-33FA86A4CD75}" srcOrd="0" destOrd="0" presId="urn:microsoft.com/office/officeart/2005/8/layout/chevron2"/>
    <dgm:cxn modelId="{83EF7E6C-8233-4D79-91DF-DC2F11B5137F}" srcId="{A80C7969-C41A-4A3C-BEA5-7E9396788048}" destId="{2BD64BF8-EAFE-4E9E-A693-18AF564E5C2C}" srcOrd="0" destOrd="0" parTransId="{7BB2E8D1-997F-476F-86DF-890BA4F76186}" sibTransId="{29B770AE-5D8C-4AB9-AEA7-CE3133EDDF9B}"/>
    <dgm:cxn modelId="{1DF88269-439C-437F-9666-DD8DF352E4C9}" type="presOf" srcId="{37BC045E-8271-490C-9ECC-DB0E4A71246E}" destId="{00202843-4A3B-4FF8-9084-A10CC662218F}" srcOrd="0" destOrd="0" presId="urn:microsoft.com/office/officeart/2005/8/layout/chevron2"/>
    <dgm:cxn modelId="{A7AD09AC-D871-4165-972E-09BCA433D141}" srcId="{6DE9A66B-81A0-4412-837A-50DA64398CA3}" destId="{37BC045E-8271-490C-9ECC-DB0E4A71246E}" srcOrd="0" destOrd="0" parTransId="{A6A76CEC-D57E-4791-BD14-8BEA84729E9E}" sibTransId="{12431AA6-5B9B-44F1-8A27-82094EFA0B3A}"/>
    <dgm:cxn modelId="{BC41EA1A-1B6E-4C89-9F2C-1587A6C5AD27}" srcId="{A80C7969-C41A-4A3C-BEA5-7E9396788048}" destId="{6865335B-8AF9-4D82-B3BE-9AF38CFEF9C3}" srcOrd="1" destOrd="0" parTransId="{DA12CA9B-04A2-4F59-A3CD-BD5E01A36C27}" sibTransId="{082FAA75-D60E-4CEE-8A44-5C2374C27742}"/>
    <dgm:cxn modelId="{0235D639-970E-4129-8B13-0DD3C82E1AD7}" type="presOf" srcId="{6865335B-8AF9-4D82-B3BE-9AF38CFEF9C3}" destId="{8181D495-2ACE-486B-8E42-17FCBA72B4EB}" srcOrd="0" destOrd="1" presId="urn:microsoft.com/office/officeart/2005/8/layout/chevron2"/>
    <dgm:cxn modelId="{CF66EC91-D587-4795-9563-7775EBA22F55}" srcId="{A60EE01D-B0B2-4C31-885D-D0AED0F0C148}" destId="{A5C5A607-99E7-4127-BE7B-CDCD4A76D7A0}" srcOrd="1" destOrd="0" parTransId="{6CF44F85-12DE-422B-B9B6-F512A552DB0A}" sibTransId="{42699977-47C9-4B5B-A201-FC4C9909EF0A}"/>
    <dgm:cxn modelId="{051002AF-3C1B-4A42-AD94-A53E7993BD26}" type="presOf" srcId="{A80C7969-C41A-4A3C-BEA5-7E9396788048}" destId="{6D91253B-CBB6-46C7-96F2-FCC131F69F03}" srcOrd="0" destOrd="0" presId="urn:microsoft.com/office/officeart/2005/8/layout/chevron2"/>
    <dgm:cxn modelId="{233A8063-F834-438C-8DDA-A28CD66FF261}" type="presOf" srcId="{A60EE01D-B0B2-4C31-885D-D0AED0F0C148}" destId="{5268324B-9D77-4F46-BFA4-B036424F4062}" srcOrd="0" destOrd="0" presId="urn:microsoft.com/office/officeart/2005/8/layout/chevron2"/>
    <dgm:cxn modelId="{DFB4EDF8-F41A-4FD5-82A0-284A33CC5722}" type="presOf" srcId="{34BB3870-D330-41A0-A666-37156459A611}" destId="{BCE24076-48D3-4473-B108-33FA86A4CD75}" srcOrd="0" destOrd="1" presId="urn:microsoft.com/office/officeart/2005/8/layout/chevron2"/>
    <dgm:cxn modelId="{20E04F4A-91B6-4057-BFB0-42D25D6D88FA}" type="presParOf" srcId="{314B03FA-5B00-4D86-8A4D-0084F8F72A27}" destId="{9BB92B4A-2646-4CF4-ACCC-459CA47A2A98}" srcOrd="0" destOrd="0" presId="urn:microsoft.com/office/officeart/2005/8/layout/chevron2"/>
    <dgm:cxn modelId="{8BB7841A-8A4A-4717-AF40-21954C11A5F2}" type="presParOf" srcId="{9BB92B4A-2646-4CF4-ACCC-459CA47A2A98}" destId="{00202843-4A3B-4FF8-9084-A10CC662218F}" srcOrd="0" destOrd="0" presId="urn:microsoft.com/office/officeart/2005/8/layout/chevron2"/>
    <dgm:cxn modelId="{6911702A-003A-42F0-956A-38D319A2D006}" type="presParOf" srcId="{9BB92B4A-2646-4CF4-ACCC-459CA47A2A98}" destId="{BCE24076-48D3-4473-B108-33FA86A4CD75}" srcOrd="1" destOrd="0" presId="urn:microsoft.com/office/officeart/2005/8/layout/chevron2"/>
    <dgm:cxn modelId="{321B0F63-90B4-4345-8750-9F654BB8C257}" type="presParOf" srcId="{314B03FA-5B00-4D86-8A4D-0084F8F72A27}" destId="{4F928D6C-1CA9-4AA3-9B4C-BCA84616C565}" srcOrd="1" destOrd="0" presId="urn:microsoft.com/office/officeart/2005/8/layout/chevron2"/>
    <dgm:cxn modelId="{623BDCAA-D5B5-4E65-9782-92B1E774FF3A}" type="presParOf" srcId="{314B03FA-5B00-4D86-8A4D-0084F8F72A27}" destId="{7044B597-1526-4074-95F2-EFE4C17BAF66}" srcOrd="2" destOrd="0" presId="urn:microsoft.com/office/officeart/2005/8/layout/chevron2"/>
    <dgm:cxn modelId="{7E1361DE-F0D2-40FA-A927-F5A3C62ADECB}" type="presParOf" srcId="{7044B597-1526-4074-95F2-EFE4C17BAF66}" destId="{5268324B-9D77-4F46-BFA4-B036424F4062}" srcOrd="0" destOrd="0" presId="urn:microsoft.com/office/officeart/2005/8/layout/chevron2"/>
    <dgm:cxn modelId="{BB786738-919F-4986-ADEA-8E780F050C74}" type="presParOf" srcId="{7044B597-1526-4074-95F2-EFE4C17BAF66}" destId="{37E73C9D-36E4-4621-8180-8FE31C60DADA}" srcOrd="1" destOrd="0" presId="urn:microsoft.com/office/officeart/2005/8/layout/chevron2"/>
    <dgm:cxn modelId="{651AF75F-7ED7-4E3B-8A49-85654FC1ABCA}" type="presParOf" srcId="{314B03FA-5B00-4D86-8A4D-0084F8F72A27}" destId="{7EF6818B-CAFD-4EAC-AC8A-D99A8BD2A4B3}" srcOrd="3" destOrd="0" presId="urn:microsoft.com/office/officeart/2005/8/layout/chevron2"/>
    <dgm:cxn modelId="{0B0EA523-ADAD-4B9F-911F-A4A5F1EC18A1}" type="presParOf" srcId="{314B03FA-5B00-4D86-8A4D-0084F8F72A27}" destId="{FC2A625B-BDE5-4023-9891-68275C67F859}" srcOrd="4" destOrd="0" presId="urn:microsoft.com/office/officeart/2005/8/layout/chevron2"/>
    <dgm:cxn modelId="{D41AFEE0-B1B5-43C7-B1B8-947FFD49317B}" type="presParOf" srcId="{FC2A625B-BDE5-4023-9891-68275C67F859}" destId="{6D91253B-CBB6-46C7-96F2-FCC131F69F03}" srcOrd="0" destOrd="0" presId="urn:microsoft.com/office/officeart/2005/8/layout/chevron2"/>
    <dgm:cxn modelId="{C1BEEC8A-9730-44D7-B03C-F71321F91686}" type="presParOf" srcId="{FC2A625B-BDE5-4023-9891-68275C67F859}" destId="{8181D495-2ACE-486B-8E42-17FCBA72B4EB}" srcOrd="1" destOrd="0" presId="urn:microsoft.com/office/officeart/2005/8/layout/chevron2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DE9A66B-81A0-4412-837A-50DA64398CA3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7BC045E-8271-490C-9ECC-DB0E4A71246E}">
      <dgm:prSet phldrT="[Text]"/>
      <dgm:spPr/>
      <dgm:t>
        <a:bodyPr/>
        <a:lstStyle/>
        <a:p>
          <a:r>
            <a:rPr lang="en-US" dirty="0" smtClean="0"/>
            <a:t>float</a:t>
          </a:r>
          <a:endParaRPr lang="en-US" dirty="0"/>
        </a:p>
      </dgm:t>
    </dgm:pt>
    <dgm:pt modelId="{A6A76CEC-D57E-4791-BD14-8BEA84729E9E}" type="parTrans" cxnId="{A7AD09AC-D871-4165-972E-09BCA433D141}">
      <dgm:prSet/>
      <dgm:spPr/>
      <dgm:t>
        <a:bodyPr/>
        <a:lstStyle/>
        <a:p>
          <a:endParaRPr lang="en-US"/>
        </a:p>
      </dgm:t>
    </dgm:pt>
    <dgm:pt modelId="{12431AA6-5B9B-44F1-8A27-82094EFA0B3A}" type="sibTrans" cxnId="{A7AD09AC-D871-4165-972E-09BCA433D141}">
      <dgm:prSet/>
      <dgm:spPr/>
      <dgm:t>
        <a:bodyPr/>
        <a:lstStyle/>
        <a:p>
          <a:endParaRPr lang="en-US"/>
        </a:p>
      </dgm:t>
    </dgm:pt>
    <dgm:pt modelId="{B5F39AFE-D160-47B5-AC04-8FE9C5E4E98F}">
      <dgm:prSet phldrT="[Text]"/>
      <dgm:spPr/>
      <dgm:t>
        <a:bodyPr/>
        <a:lstStyle/>
        <a:p>
          <a:r>
            <a:rPr lang="en-US" dirty="0" smtClean="0"/>
            <a:t>  float  to </a:t>
          </a:r>
          <a:r>
            <a:rPr lang="en-US" dirty="0" smtClean="0"/>
            <a:t>string</a:t>
          </a:r>
          <a:endParaRPr lang="en-US" dirty="0"/>
        </a:p>
      </dgm:t>
    </dgm:pt>
    <dgm:pt modelId="{BC212C00-5F48-4595-ADDA-6E03153E8EF3}" type="parTrans" cxnId="{1A05B851-A7CA-4B76-88A0-2B39513D5AC8}">
      <dgm:prSet/>
      <dgm:spPr/>
      <dgm:t>
        <a:bodyPr/>
        <a:lstStyle/>
        <a:p>
          <a:endParaRPr lang="en-US"/>
        </a:p>
      </dgm:t>
    </dgm:pt>
    <dgm:pt modelId="{921DF146-8511-4591-8D36-2C92817B4858}" type="sibTrans" cxnId="{1A05B851-A7CA-4B76-88A0-2B39513D5AC8}">
      <dgm:prSet/>
      <dgm:spPr/>
      <dgm:t>
        <a:bodyPr/>
        <a:lstStyle/>
        <a:p>
          <a:endParaRPr lang="en-US"/>
        </a:p>
      </dgm:t>
    </dgm:pt>
    <dgm:pt modelId="{34BB3870-D330-41A0-A666-37156459A611}">
      <dgm:prSet phldrT="[Text]"/>
      <dgm:spPr/>
      <dgm:t>
        <a:bodyPr/>
        <a:lstStyle/>
        <a:p>
          <a:r>
            <a:rPr lang="en-US" dirty="0" smtClean="0"/>
            <a:t> 6 is the string limit &amp; 3 is after .</a:t>
          </a:r>
          <a:endParaRPr lang="en-US" dirty="0"/>
        </a:p>
      </dgm:t>
    </dgm:pt>
    <dgm:pt modelId="{44172E90-2950-4D71-BC3A-8EFB2CFB1B2D}" type="parTrans" cxnId="{DBD52A74-12E6-4471-B55E-73AFA2298C26}">
      <dgm:prSet/>
      <dgm:spPr/>
      <dgm:t>
        <a:bodyPr/>
        <a:lstStyle/>
        <a:p>
          <a:endParaRPr lang="en-US"/>
        </a:p>
      </dgm:t>
    </dgm:pt>
    <dgm:pt modelId="{9056A866-3163-4DEA-9368-013B5B4830B8}" type="sibTrans" cxnId="{DBD52A74-12E6-4471-B55E-73AFA2298C26}">
      <dgm:prSet/>
      <dgm:spPr/>
      <dgm:t>
        <a:bodyPr/>
        <a:lstStyle/>
        <a:p>
          <a:endParaRPr lang="en-US"/>
        </a:p>
      </dgm:t>
    </dgm:pt>
    <dgm:pt modelId="{A60EE01D-B0B2-4C31-885D-D0AED0F0C148}">
      <dgm:prSet phldrT="[Text]"/>
      <dgm:spPr/>
      <dgm:t>
        <a:bodyPr/>
        <a:lstStyle/>
        <a:p>
          <a:r>
            <a:rPr lang="en-US" dirty="0" smtClean="0"/>
            <a:t>to</a:t>
          </a:r>
          <a:endParaRPr lang="en-US" dirty="0"/>
        </a:p>
      </dgm:t>
    </dgm:pt>
    <dgm:pt modelId="{85AE8A6F-E32E-42D2-842F-15636C1E821B}" type="parTrans" cxnId="{09722B04-4CF6-4924-A931-EC40165F1ABE}">
      <dgm:prSet/>
      <dgm:spPr/>
      <dgm:t>
        <a:bodyPr/>
        <a:lstStyle/>
        <a:p>
          <a:endParaRPr lang="en-US"/>
        </a:p>
      </dgm:t>
    </dgm:pt>
    <dgm:pt modelId="{E5C3EFE1-661C-49AF-AC0D-9D775DAEDF90}" type="sibTrans" cxnId="{09722B04-4CF6-4924-A931-EC40165F1ABE}">
      <dgm:prSet/>
      <dgm:spPr/>
      <dgm:t>
        <a:bodyPr/>
        <a:lstStyle/>
        <a:p>
          <a:endParaRPr lang="en-US"/>
        </a:p>
      </dgm:t>
    </dgm:pt>
    <dgm:pt modelId="{BC30B5F7-90F9-4961-B2EB-6F0C99382A0E}">
      <dgm:prSet phldrT="[Text]"/>
      <dgm:spPr/>
      <dgm:t>
        <a:bodyPr/>
        <a:lstStyle/>
        <a:p>
          <a:r>
            <a:rPr lang="en-US" dirty="0" smtClean="0"/>
            <a:t> Function</a:t>
          </a:r>
          <a:endParaRPr lang="en-US" dirty="0"/>
        </a:p>
      </dgm:t>
    </dgm:pt>
    <dgm:pt modelId="{77F5D35B-89CE-407D-9719-17831BFAA963}" type="parTrans" cxnId="{C157C25A-E9F7-4A85-9B28-7D5ADF6F48A5}">
      <dgm:prSet/>
      <dgm:spPr/>
      <dgm:t>
        <a:bodyPr/>
        <a:lstStyle/>
        <a:p>
          <a:endParaRPr lang="en-US"/>
        </a:p>
      </dgm:t>
    </dgm:pt>
    <dgm:pt modelId="{5369659C-5C34-4EC2-9E2A-1FF2D8E40491}" type="sibTrans" cxnId="{C157C25A-E9F7-4A85-9B28-7D5ADF6F48A5}">
      <dgm:prSet/>
      <dgm:spPr/>
      <dgm:t>
        <a:bodyPr/>
        <a:lstStyle/>
        <a:p>
          <a:endParaRPr lang="en-US"/>
        </a:p>
      </dgm:t>
    </dgm:pt>
    <dgm:pt modelId="{A5C5A607-99E7-4127-BE7B-CDCD4A76D7A0}">
      <dgm:prSet phldrT="[Text]"/>
      <dgm:spPr/>
      <dgm:t>
        <a:bodyPr/>
        <a:lstStyle/>
        <a:p>
          <a:r>
            <a:rPr lang="en-US" dirty="0" smtClean="0"/>
            <a:t> </a:t>
          </a:r>
          <a:r>
            <a:rPr lang="en-US" dirty="0" err="1" smtClean="0"/>
            <a:t>dtostrf</a:t>
          </a:r>
          <a:r>
            <a:rPr lang="en-US" dirty="0" smtClean="0"/>
            <a:t>(f,6,3,s)</a:t>
          </a:r>
          <a:endParaRPr lang="en-US" dirty="0">
            <a:solidFill>
              <a:schemeClr val="accent3">
                <a:lumMod val="50000"/>
              </a:schemeClr>
            </a:solidFill>
          </a:endParaRPr>
        </a:p>
      </dgm:t>
    </dgm:pt>
    <dgm:pt modelId="{6CF44F85-12DE-422B-B9B6-F512A552DB0A}" type="parTrans" cxnId="{CF66EC91-D587-4795-9563-7775EBA22F55}">
      <dgm:prSet/>
      <dgm:spPr/>
      <dgm:t>
        <a:bodyPr/>
        <a:lstStyle/>
        <a:p>
          <a:endParaRPr lang="en-US"/>
        </a:p>
      </dgm:t>
    </dgm:pt>
    <dgm:pt modelId="{42699977-47C9-4B5B-A201-FC4C9909EF0A}" type="sibTrans" cxnId="{CF66EC91-D587-4795-9563-7775EBA22F55}">
      <dgm:prSet/>
      <dgm:spPr/>
      <dgm:t>
        <a:bodyPr/>
        <a:lstStyle/>
        <a:p>
          <a:endParaRPr lang="en-US"/>
        </a:p>
      </dgm:t>
    </dgm:pt>
    <dgm:pt modelId="{A80C7969-C41A-4A3C-BEA5-7E9396788048}">
      <dgm:prSet phldrT="[Text]"/>
      <dgm:spPr/>
      <dgm:t>
        <a:bodyPr/>
        <a:lstStyle/>
        <a:p>
          <a:r>
            <a:rPr lang="en-US" dirty="0" smtClean="0"/>
            <a:t>string</a:t>
          </a:r>
        </a:p>
      </dgm:t>
    </dgm:pt>
    <dgm:pt modelId="{35213B85-7D67-41CE-9B1F-61078EDC0FC7}" type="parTrans" cxnId="{78C0B4AD-700B-4508-941A-3E672C22C36D}">
      <dgm:prSet/>
      <dgm:spPr/>
      <dgm:t>
        <a:bodyPr/>
        <a:lstStyle/>
        <a:p>
          <a:endParaRPr lang="en-US"/>
        </a:p>
      </dgm:t>
    </dgm:pt>
    <dgm:pt modelId="{23552F95-09B5-44E9-9A46-358FFACCBEB7}" type="sibTrans" cxnId="{78C0B4AD-700B-4508-941A-3E672C22C36D}">
      <dgm:prSet/>
      <dgm:spPr/>
      <dgm:t>
        <a:bodyPr/>
        <a:lstStyle/>
        <a:p>
          <a:endParaRPr lang="en-US"/>
        </a:p>
      </dgm:t>
    </dgm:pt>
    <dgm:pt modelId="{2BD64BF8-EAFE-4E9E-A693-18AF564E5C2C}">
      <dgm:prSet phldrT="[Text]"/>
      <dgm:spPr/>
      <dgm:t>
        <a:bodyPr/>
        <a:lstStyle/>
        <a:p>
          <a:r>
            <a:rPr lang="en-US" dirty="0" smtClean="0"/>
            <a:t>Header file </a:t>
          </a:r>
          <a:r>
            <a:rPr lang="en-US" dirty="0" smtClean="0">
              <a:solidFill>
                <a:srgbClr val="FF0000"/>
              </a:solidFill>
            </a:rPr>
            <a:t>#include&lt;</a:t>
          </a:r>
          <a:r>
            <a:rPr lang="en-US" dirty="0" err="1" smtClean="0">
              <a:solidFill>
                <a:srgbClr val="FF0000"/>
              </a:solidFill>
            </a:rPr>
            <a:t>stdlib.h</a:t>
          </a:r>
          <a:r>
            <a:rPr lang="en-US" dirty="0" smtClean="0">
              <a:solidFill>
                <a:srgbClr val="FF0000"/>
              </a:solidFill>
            </a:rPr>
            <a:t>&gt;</a:t>
          </a:r>
          <a:endParaRPr lang="en-US" dirty="0">
            <a:solidFill>
              <a:srgbClr val="FF0000"/>
            </a:solidFill>
          </a:endParaRPr>
        </a:p>
      </dgm:t>
    </dgm:pt>
    <dgm:pt modelId="{7BB2E8D1-997F-476F-86DF-890BA4F76186}" type="parTrans" cxnId="{83EF7E6C-8233-4D79-91DF-DC2F11B5137F}">
      <dgm:prSet/>
      <dgm:spPr/>
      <dgm:t>
        <a:bodyPr/>
        <a:lstStyle/>
        <a:p>
          <a:endParaRPr lang="en-US"/>
        </a:p>
      </dgm:t>
    </dgm:pt>
    <dgm:pt modelId="{29B770AE-5D8C-4AB9-AEA7-CE3133EDDF9B}" type="sibTrans" cxnId="{83EF7E6C-8233-4D79-91DF-DC2F11B5137F}">
      <dgm:prSet/>
      <dgm:spPr/>
      <dgm:t>
        <a:bodyPr/>
        <a:lstStyle/>
        <a:p>
          <a:endParaRPr lang="en-US"/>
        </a:p>
      </dgm:t>
    </dgm:pt>
    <dgm:pt modelId="{6865335B-8AF9-4D82-B3BE-9AF38CFEF9C3}">
      <dgm:prSet phldrT="[Text]"/>
      <dgm:spPr/>
      <dgm:t>
        <a:bodyPr/>
        <a:lstStyle/>
        <a:p>
          <a:r>
            <a:rPr lang="en-US" dirty="0" smtClean="0"/>
            <a:t>  float or double</a:t>
          </a:r>
          <a:endParaRPr lang="en-US" dirty="0"/>
        </a:p>
      </dgm:t>
    </dgm:pt>
    <dgm:pt modelId="{DA12CA9B-04A2-4F59-A3CD-BD5E01A36C27}" type="parTrans" cxnId="{BC41EA1A-1B6E-4C89-9F2C-1587A6C5AD27}">
      <dgm:prSet/>
      <dgm:spPr/>
      <dgm:t>
        <a:bodyPr/>
        <a:lstStyle/>
        <a:p>
          <a:endParaRPr lang="en-US"/>
        </a:p>
      </dgm:t>
    </dgm:pt>
    <dgm:pt modelId="{082FAA75-D60E-4CEE-8A44-5C2374C27742}" type="sibTrans" cxnId="{BC41EA1A-1B6E-4C89-9F2C-1587A6C5AD27}">
      <dgm:prSet/>
      <dgm:spPr/>
      <dgm:t>
        <a:bodyPr/>
        <a:lstStyle/>
        <a:p>
          <a:endParaRPr lang="en-US"/>
        </a:p>
      </dgm:t>
    </dgm:pt>
    <dgm:pt modelId="{314B03FA-5B00-4D86-8A4D-0084F8F72A27}" type="pres">
      <dgm:prSet presAssocID="{6DE9A66B-81A0-4412-837A-50DA64398CA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BB92B4A-2646-4CF4-ACCC-459CA47A2A98}" type="pres">
      <dgm:prSet presAssocID="{37BC045E-8271-490C-9ECC-DB0E4A71246E}" presName="composite" presStyleCnt="0"/>
      <dgm:spPr/>
    </dgm:pt>
    <dgm:pt modelId="{00202843-4A3B-4FF8-9084-A10CC662218F}" type="pres">
      <dgm:prSet presAssocID="{37BC045E-8271-490C-9ECC-DB0E4A71246E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CE24076-48D3-4473-B108-33FA86A4CD75}" type="pres">
      <dgm:prSet presAssocID="{37BC045E-8271-490C-9ECC-DB0E4A71246E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928D6C-1CA9-4AA3-9B4C-BCA84616C565}" type="pres">
      <dgm:prSet presAssocID="{12431AA6-5B9B-44F1-8A27-82094EFA0B3A}" presName="sp" presStyleCnt="0"/>
      <dgm:spPr/>
    </dgm:pt>
    <dgm:pt modelId="{7044B597-1526-4074-95F2-EFE4C17BAF66}" type="pres">
      <dgm:prSet presAssocID="{A60EE01D-B0B2-4C31-885D-D0AED0F0C148}" presName="composite" presStyleCnt="0"/>
      <dgm:spPr/>
    </dgm:pt>
    <dgm:pt modelId="{5268324B-9D77-4F46-BFA4-B036424F4062}" type="pres">
      <dgm:prSet presAssocID="{A60EE01D-B0B2-4C31-885D-D0AED0F0C148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E73C9D-36E4-4621-8180-8FE31C60DADA}" type="pres">
      <dgm:prSet presAssocID="{A60EE01D-B0B2-4C31-885D-D0AED0F0C148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EF6818B-CAFD-4EAC-AC8A-D99A8BD2A4B3}" type="pres">
      <dgm:prSet presAssocID="{E5C3EFE1-661C-49AF-AC0D-9D775DAEDF90}" presName="sp" presStyleCnt="0"/>
      <dgm:spPr/>
    </dgm:pt>
    <dgm:pt modelId="{FC2A625B-BDE5-4023-9891-68275C67F859}" type="pres">
      <dgm:prSet presAssocID="{A80C7969-C41A-4A3C-BEA5-7E9396788048}" presName="composite" presStyleCnt="0"/>
      <dgm:spPr/>
    </dgm:pt>
    <dgm:pt modelId="{6D91253B-CBB6-46C7-96F2-FCC131F69F03}" type="pres">
      <dgm:prSet presAssocID="{A80C7969-C41A-4A3C-BEA5-7E9396788048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81D495-2ACE-486B-8E42-17FCBA72B4EB}" type="pres">
      <dgm:prSet presAssocID="{A80C7969-C41A-4A3C-BEA5-7E9396788048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157C25A-E9F7-4A85-9B28-7D5ADF6F48A5}" srcId="{A60EE01D-B0B2-4C31-885D-D0AED0F0C148}" destId="{BC30B5F7-90F9-4961-B2EB-6F0C99382A0E}" srcOrd="0" destOrd="0" parTransId="{77F5D35B-89CE-407D-9719-17831BFAA963}" sibTransId="{5369659C-5C34-4EC2-9E2A-1FF2D8E40491}"/>
    <dgm:cxn modelId="{FE51E65C-A57C-4A6E-BF73-AF1E696AB3BA}" type="presOf" srcId="{A80C7969-C41A-4A3C-BEA5-7E9396788048}" destId="{6D91253B-CBB6-46C7-96F2-FCC131F69F03}" srcOrd="0" destOrd="0" presId="urn:microsoft.com/office/officeart/2005/8/layout/chevron2"/>
    <dgm:cxn modelId="{EB4728B5-B0B9-486E-B3E4-9B59F242840A}" type="presOf" srcId="{B5F39AFE-D160-47B5-AC04-8FE9C5E4E98F}" destId="{BCE24076-48D3-4473-B108-33FA86A4CD75}" srcOrd="0" destOrd="0" presId="urn:microsoft.com/office/officeart/2005/8/layout/chevron2"/>
    <dgm:cxn modelId="{DBD52A74-12E6-4471-B55E-73AFA2298C26}" srcId="{37BC045E-8271-490C-9ECC-DB0E4A71246E}" destId="{34BB3870-D330-41A0-A666-37156459A611}" srcOrd="1" destOrd="0" parTransId="{44172E90-2950-4D71-BC3A-8EFB2CFB1B2D}" sibTransId="{9056A866-3163-4DEA-9368-013B5B4830B8}"/>
    <dgm:cxn modelId="{09722B04-4CF6-4924-A931-EC40165F1ABE}" srcId="{6DE9A66B-81A0-4412-837A-50DA64398CA3}" destId="{A60EE01D-B0B2-4C31-885D-D0AED0F0C148}" srcOrd="1" destOrd="0" parTransId="{85AE8A6F-E32E-42D2-842F-15636C1E821B}" sibTransId="{E5C3EFE1-661C-49AF-AC0D-9D775DAEDF90}"/>
    <dgm:cxn modelId="{1A05B851-A7CA-4B76-88A0-2B39513D5AC8}" srcId="{37BC045E-8271-490C-9ECC-DB0E4A71246E}" destId="{B5F39AFE-D160-47B5-AC04-8FE9C5E4E98F}" srcOrd="0" destOrd="0" parTransId="{BC212C00-5F48-4595-ADDA-6E03153E8EF3}" sibTransId="{921DF146-8511-4591-8D36-2C92817B4858}"/>
    <dgm:cxn modelId="{78C0B4AD-700B-4508-941A-3E672C22C36D}" srcId="{6DE9A66B-81A0-4412-837A-50DA64398CA3}" destId="{A80C7969-C41A-4A3C-BEA5-7E9396788048}" srcOrd="2" destOrd="0" parTransId="{35213B85-7D67-41CE-9B1F-61078EDC0FC7}" sibTransId="{23552F95-09B5-44E9-9A46-358FFACCBEB7}"/>
    <dgm:cxn modelId="{381DBB7E-E526-4C3C-ABAA-D68A8DDD8E31}" type="presOf" srcId="{BC30B5F7-90F9-4961-B2EB-6F0C99382A0E}" destId="{37E73C9D-36E4-4621-8180-8FE31C60DADA}" srcOrd="0" destOrd="0" presId="urn:microsoft.com/office/officeart/2005/8/layout/chevron2"/>
    <dgm:cxn modelId="{F827F663-6EE9-49BE-BFE7-3FB262046F09}" type="presOf" srcId="{6DE9A66B-81A0-4412-837A-50DA64398CA3}" destId="{314B03FA-5B00-4D86-8A4D-0084F8F72A27}" srcOrd="0" destOrd="0" presId="urn:microsoft.com/office/officeart/2005/8/layout/chevron2"/>
    <dgm:cxn modelId="{83EF7E6C-8233-4D79-91DF-DC2F11B5137F}" srcId="{A80C7969-C41A-4A3C-BEA5-7E9396788048}" destId="{2BD64BF8-EAFE-4E9E-A693-18AF564E5C2C}" srcOrd="0" destOrd="0" parTransId="{7BB2E8D1-997F-476F-86DF-890BA4F76186}" sibTransId="{29B770AE-5D8C-4AB9-AEA7-CE3133EDDF9B}"/>
    <dgm:cxn modelId="{0AC28A1E-B42F-4F4A-BC99-0B97519D0C23}" type="presOf" srcId="{A60EE01D-B0B2-4C31-885D-D0AED0F0C148}" destId="{5268324B-9D77-4F46-BFA4-B036424F4062}" srcOrd="0" destOrd="0" presId="urn:microsoft.com/office/officeart/2005/8/layout/chevron2"/>
    <dgm:cxn modelId="{A7AD09AC-D871-4165-972E-09BCA433D141}" srcId="{6DE9A66B-81A0-4412-837A-50DA64398CA3}" destId="{37BC045E-8271-490C-9ECC-DB0E4A71246E}" srcOrd="0" destOrd="0" parTransId="{A6A76CEC-D57E-4791-BD14-8BEA84729E9E}" sibTransId="{12431AA6-5B9B-44F1-8A27-82094EFA0B3A}"/>
    <dgm:cxn modelId="{2423EFC6-688D-4378-A9C5-DA998F937559}" type="presOf" srcId="{34BB3870-D330-41A0-A666-37156459A611}" destId="{BCE24076-48D3-4473-B108-33FA86A4CD75}" srcOrd="0" destOrd="1" presId="urn:microsoft.com/office/officeart/2005/8/layout/chevron2"/>
    <dgm:cxn modelId="{F100179F-29E3-4C5A-A17C-22A5B1F341C5}" type="presOf" srcId="{6865335B-8AF9-4D82-B3BE-9AF38CFEF9C3}" destId="{8181D495-2ACE-486B-8E42-17FCBA72B4EB}" srcOrd="0" destOrd="1" presId="urn:microsoft.com/office/officeart/2005/8/layout/chevron2"/>
    <dgm:cxn modelId="{DBACA3C8-99A3-4BFC-B6C8-1D89F1A9CDF4}" type="presOf" srcId="{37BC045E-8271-490C-9ECC-DB0E4A71246E}" destId="{00202843-4A3B-4FF8-9084-A10CC662218F}" srcOrd="0" destOrd="0" presId="urn:microsoft.com/office/officeart/2005/8/layout/chevron2"/>
    <dgm:cxn modelId="{BC41EA1A-1B6E-4C89-9F2C-1587A6C5AD27}" srcId="{A80C7969-C41A-4A3C-BEA5-7E9396788048}" destId="{6865335B-8AF9-4D82-B3BE-9AF38CFEF9C3}" srcOrd="1" destOrd="0" parTransId="{DA12CA9B-04A2-4F59-A3CD-BD5E01A36C27}" sibTransId="{082FAA75-D60E-4CEE-8A44-5C2374C27742}"/>
    <dgm:cxn modelId="{74B9DE00-619A-49E2-9C40-897B6873F862}" type="presOf" srcId="{A5C5A607-99E7-4127-BE7B-CDCD4A76D7A0}" destId="{37E73C9D-36E4-4621-8180-8FE31C60DADA}" srcOrd="0" destOrd="1" presId="urn:microsoft.com/office/officeart/2005/8/layout/chevron2"/>
    <dgm:cxn modelId="{CF66EC91-D587-4795-9563-7775EBA22F55}" srcId="{A60EE01D-B0B2-4C31-885D-D0AED0F0C148}" destId="{A5C5A607-99E7-4127-BE7B-CDCD4A76D7A0}" srcOrd="1" destOrd="0" parTransId="{6CF44F85-12DE-422B-B9B6-F512A552DB0A}" sibTransId="{42699977-47C9-4B5B-A201-FC4C9909EF0A}"/>
    <dgm:cxn modelId="{1D322BA1-330B-4A7B-9954-AC216D690939}" type="presOf" srcId="{2BD64BF8-EAFE-4E9E-A693-18AF564E5C2C}" destId="{8181D495-2ACE-486B-8E42-17FCBA72B4EB}" srcOrd="0" destOrd="0" presId="urn:microsoft.com/office/officeart/2005/8/layout/chevron2"/>
    <dgm:cxn modelId="{416D3034-7E94-46B3-9FB7-1DA17B02D463}" type="presParOf" srcId="{314B03FA-5B00-4D86-8A4D-0084F8F72A27}" destId="{9BB92B4A-2646-4CF4-ACCC-459CA47A2A98}" srcOrd="0" destOrd="0" presId="urn:microsoft.com/office/officeart/2005/8/layout/chevron2"/>
    <dgm:cxn modelId="{CE7C9322-DAF6-4E9B-89E7-242B43DDC520}" type="presParOf" srcId="{9BB92B4A-2646-4CF4-ACCC-459CA47A2A98}" destId="{00202843-4A3B-4FF8-9084-A10CC662218F}" srcOrd="0" destOrd="0" presId="urn:microsoft.com/office/officeart/2005/8/layout/chevron2"/>
    <dgm:cxn modelId="{2ECE838F-4397-46B2-BAD6-E70E34A302E6}" type="presParOf" srcId="{9BB92B4A-2646-4CF4-ACCC-459CA47A2A98}" destId="{BCE24076-48D3-4473-B108-33FA86A4CD75}" srcOrd="1" destOrd="0" presId="urn:microsoft.com/office/officeart/2005/8/layout/chevron2"/>
    <dgm:cxn modelId="{B74DFF69-47F9-44B7-95B4-A80139FDBB04}" type="presParOf" srcId="{314B03FA-5B00-4D86-8A4D-0084F8F72A27}" destId="{4F928D6C-1CA9-4AA3-9B4C-BCA84616C565}" srcOrd="1" destOrd="0" presId="urn:microsoft.com/office/officeart/2005/8/layout/chevron2"/>
    <dgm:cxn modelId="{E95FD987-2177-4C69-8132-22F23BDE8CE5}" type="presParOf" srcId="{314B03FA-5B00-4D86-8A4D-0084F8F72A27}" destId="{7044B597-1526-4074-95F2-EFE4C17BAF66}" srcOrd="2" destOrd="0" presId="urn:microsoft.com/office/officeart/2005/8/layout/chevron2"/>
    <dgm:cxn modelId="{FE026A3A-B11A-4E8E-8BEE-2FA2E091A262}" type="presParOf" srcId="{7044B597-1526-4074-95F2-EFE4C17BAF66}" destId="{5268324B-9D77-4F46-BFA4-B036424F4062}" srcOrd="0" destOrd="0" presId="urn:microsoft.com/office/officeart/2005/8/layout/chevron2"/>
    <dgm:cxn modelId="{48D18532-6A0E-4199-8A1A-CDC94D14EABD}" type="presParOf" srcId="{7044B597-1526-4074-95F2-EFE4C17BAF66}" destId="{37E73C9D-36E4-4621-8180-8FE31C60DADA}" srcOrd="1" destOrd="0" presId="urn:microsoft.com/office/officeart/2005/8/layout/chevron2"/>
    <dgm:cxn modelId="{E0C3F045-3A92-4079-9C0E-2B42267A53CA}" type="presParOf" srcId="{314B03FA-5B00-4D86-8A4D-0084F8F72A27}" destId="{7EF6818B-CAFD-4EAC-AC8A-D99A8BD2A4B3}" srcOrd="3" destOrd="0" presId="urn:microsoft.com/office/officeart/2005/8/layout/chevron2"/>
    <dgm:cxn modelId="{987E1620-AFE0-4965-9E17-DBCC365F5AEE}" type="presParOf" srcId="{314B03FA-5B00-4D86-8A4D-0084F8F72A27}" destId="{FC2A625B-BDE5-4023-9891-68275C67F859}" srcOrd="4" destOrd="0" presId="urn:microsoft.com/office/officeart/2005/8/layout/chevron2"/>
    <dgm:cxn modelId="{4CE87C5A-C312-4968-9FE2-4458CAC290A0}" type="presParOf" srcId="{FC2A625B-BDE5-4023-9891-68275C67F859}" destId="{6D91253B-CBB6-46C7-96F2-FCC131F69F03}" srcOrd="0" destOrd="0" presId="urn:microsoft.com/office/officeart/2005/8/layout/chevron2"/>
    <dgm:cxn modelId="{6AB58021-56A7-4817-AE84-790C2F96E7BE}" type="presParOf" srcId="{FC2A625B-BDE5-4023-9891-68275C67F859}" destId="{8181D495-2ACE-486B-8E42-17FCBA72B4EB}" srcOrd="1" destOrd="0" presId="urn:microsoft.com/office/officeart/2005/8/layout/chevron2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DE9A66B-81A0-4412-837A-50DA64398CA3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7BC045E-8271-490C-9ECC-DB0E4A71246E}">
      <dgm:prSet phldrT="[Text]"/>
      <dgm:spPr/>
      <dgm:t>
        <a:bodyPr/>
        <a:lstStyle/>
        <a:p>
          <a:r>
            <a:rPr lang="en-US" dirty="0" smtClean="0"/>
            <a:t>string</a:t>
          </a:r>
          <a:endParaRPr lang="en-US" dirty="0"/>
        </a:p>
      </dgm:t>
    </dgm:pt>
    <dgm:pt modelId="{A6A76CEC-D57E-4791-BD14-8BEA84729E9E}" type="parTrans" cxnId="{A7AD09AC-D871-4165-972E-09BCA433D141}">
      <dgm:prSet/>
      <dgm:spPr/>
      <dgm:t>
        <a:bodyPr/>
        <a:lstStyle/>
        <a:p>
          <a:endParaRPr lang="en-US"/>
        </a:p>
      </dgm:t>
    </dgm:pt>
    <dgm:pt modelId="{12431AA6-5B9B-44F1-8A27-82094EFA0B3A}" type="sibTrans" cxnId="{A7AD09AC-D871-4165-972E-09BCA433D141}">
      <dgm:prSet/>
      <dgm:spPr/>
      <dgm:t>
        <a:bodyPr/>
        <a:lstStyle/>
        <a:p>
          <a:endParaRPr lang="en-US"/>
        </a:p>
      </dgm:t>
    </dgm:pt>
    <dgm:pt modelId="{B5F39AFE-D160-47B5-AC04-8FE9C5E4E98F}">
      <dgm:prSet phldrT="[Text]"/>
      <dgm:spPr/>
      <dgm:t>
        <a:bodyPr/>
        <a:lstStyle/>
        <a:p>
          <a:r>
            <a:rPr lang="en-US" dirty="0" smtClean="0"/>
            <a:t>  string to float</a:t>
          </a:r>
          <a:endParaRPr lang="en-US" dirty="0"/>
        </a:p>
      </dgm:t>
    </dgm:pt>
    <dgm:pt modelId="{BC212C00-5F48-4595-ADDA-6E03153E8EF3}" type="parTrans" cxnId="{1A05B851-A7CA-4B76-88A0-2B39513D5AC8}">
      <dgm:prSet/>
      <dgm:spPr/>
      <dgm:t>
        <a:bodyPr/>
        <a:lstStyle/>
        <a:p>
          <a:endParaRPr lang="en-US"/>
        </a:p>
      </dgm:t>
    </dgm:pt>
    <dgm:pt modelId="{921DF146-8511-4591-8D36-2C92817B4858}" type="sibTrans" cxnId="{1A05B851-A7CA-4B76-88A0-2B39513D5AC8}">
      <dgm:prSet/>
      <dgm:spPr/>
      <dgm:t>
        <a:bodyPr/>
        <a:lstStyle/>
        <a:p>
          <a:endParaRPr lang="en-US"/>
        </a:p>
      </dgm:t>
    </dgm:pt>
    <dgm:pt modelId="{34BB3870-D330-41A0-A666-37156459A611}">
      <dgm:prSet phldrT="[Text]"/>
      <dgm:spPr/>
      <dgm:t>
        <a:bodyPr/>
        <a:lstStyle/>
        <a:p>
          <a:r>
            <a:rPr lang="en-US" dirty="0" smtClean="0"/>
            <a:t> no based require</a:t>
          </a:r>
          <a:endParaRPr lang="en-US" dirty="0"/>
        </a:p>
      </dgm:t>
    </dgm:pt>
    <dgm:pt modelId="{44172E90-2950-4D71-BC3A-8EFB2CFB1B2D}" type="parTrans" cxnId="{DBD52A74-12E6-4471-B55E-73AFA2298C26}">
      <dgm:prSet/>
      <dgm:spPr/>
      <dgm:t>
        <a:bodyPr/>
        <a:lstStyle/>
        <a:p>
          <a:endParaRPr lang="en-US"/>
        </a:p>
      </dgm:t>
    </dgm:pt>
    <dgm:pt modelId="{9056A866-3163-4DEA-9368-013B5B4830B8}" type="sibTrans" cxnId="{DBD52A74-12E6-4471-B55E-73AFA2298C26}">
      <dgm:prSet/>
      <dgm:spPr/>
      <dgm:t>
        <a:bodyPr/>
        <a:lstStyle/>
        <a:p>
          <a:endParaRPr lang="en-US"/>
        </a:p>
      </dgm:t>
    </dgm:pt>
    <dgm:pt modelId="{A60EE01D-B0B2-4C31-885D-D0AED0F0C148}">
      <dgm:prSet phldrT="[Text]"/>
      <dgm:spPr/>
      <dgm:t>
        <a:bodyPr/>
        <a:lstStyle/>
        <a:p>
          <a:r>
            <a:rPr lang="en-US" dirty="0" smtClean="0"/>
            <a:t>to</a:t>
          </a:r>
          <a:endParaRPr lang="en-US" dirty="0"/>
        </a:p>
      </dgm:t>
    </dgm:pt>
    <dgm:pt modelId="{85AE8A6F-E32E-42D2-842F-15636C1E821B}" type="parTrans" cxnId="{09722B04-4CF6-4924-A931-EC40165F1ABE}">
      <dgm:prSet/>
      <dgm:spPr/>
      <dgm:t>
        <a:bodyPr/>
        <a:lstStyle/>
        <a:p>
          <a:endParaRPr lang="en-US"/>
        </a:p>
      </dgm:t>
    </dgm:pt>
    <dgm:pt modelId="{E5C3EFE1-661C-49AF-AC0D-9D775DAEDF90}" type="sibTrans" cxnId="{09722B04-4CF6-4924-A931-EC40165F1ABE}">
      <dgm:prSet/>
      <dgm:spPr/>
      <dgm:t>
        <a:bodyPr/>
        <a:lstStyle/>
        <a:p>
          <a:endParaRPr lang="en-US"/>
        </a:p>
      </dgm:t>
    </dgm:pt>
    <dgm:pt modelId="{BC30B5F7-90F9-4961-B2EB-6F0C99382A0E}">
      <dgm:prSet phldrT="[Text]"/>
      <dgm:spPr/>
      <dgm:t>
        <a:bodyPr/>
        <a:lstStyle/>
        <a:p>
          <a:r>
            <a:rPr lang="en-US" dirty="0" smtClean="0"/>
            <a:t> Function</a:t>
          </a:r>
          <a:endParaRPr lang="en-US" dirty="0"/>
        </a:p>
      </dgm:t>
    </dgm:pt>
    <dgm:pt modelId="{77F5D35B-89CE-407D-9719-17831BFAA963}" type="parTrans" cxnId="{C157C25A-E9F7-4A85-9B28-7D5ADF6F48A5}">
      <dgm:prSet/>
      <dgm:spPr/>
      <dgm:t>
        <a:bodyPr/>
        <a:lstStyle/>
        <a:p>
          <a:endParaRPr lang="en-US"/>
        </a:p>
      </dgm:t>
    </dgm:pt>
    <dgm:pt modelId="{5369659C-5C34-4EC2-9E2A-1FF2D8E40491}" type="sibTrans" cxnId="{C157C25A-E9F7-4A85-9B28-7D5ADF6F48A5}">
      <dgm:prSet/>
      <dgm:spPr/>
      <dgm:t>
        <a:bodyPr/>
        <a:lstStyle/>
        <a:p>
          <a:endParaRPr lang="en-US"/>
        </a:p>
      </dgm:t>
    </dgm:pt>
    <dgm:pt modelId="{A5C5A607-99E7-4127-BE7B-CDCD4A76D7A0}">
      <dgm:prSet phldrT="[Text]"/>
      <dgm:spPr/>
      <dgm:t>
        <a:bodyPr/>
        <a:lstStyle/>
        <a:p>
          <a:r>
            <a:rPr lang="en-US" dirty="0" smtClean="0"/>
            <a:t> </a:t>
          </a:r>
          <a:r>
            <a:rPr lang="en-US" dirty="0" err="1" smtClean="0"/>
            <a:t>atof</a:t>
          </a:r>
          <a:r>
            <a:rPr lang="en-US" dirty="0" smtClean="0">
              <a:solidFill>
                <a:schemeClr val="accent3">
                  <a:lumMod val="50000"/>
                </a:schemeClr>
              </a:solidFill>
            </a:rPr>
            <a:t>(s)</a:t>
          </a:r>
          <a:endParaRPr lang="en-US" dirty="0">
            <a:solidFill>
              <a:schemeClr val="accent3">
                <a:lumMod val="50000"/>
              </a:schemeClr>
            </a:solidFill>
          </a:endParaRPr>
        </a:p>
      </dgm:t>
    </dgm:pt>
    <dgm:pt modelId="{6CF44F85-12DE-422B-B9B6-F512A552DB0A}" type="parTrans" cxnId="{CF66EC91-D587-4795-9563-7775EBA22F55}">
      <dgm:prSet/>
      <dgm:spPr/>
      <dgm:t>
        <a:bodyPr/>
        <a:lstStyle/>
        <a:p>
          <a:endParaRPr lang="en-US"/>
        </a:p>
      </dgm:t>
    </dgm:pt>
    <dgm:pt modelId="{42699977-47C9-4B5B-A201-FC4C9909EF0A}" type="sibTrans" cxnId="{CF66EC91-D587-4795-9563-7775EBA22F55}">
      <dgm:prSet/>
      <dgm:spPr/>
      <dgm:t>
        <a:bodyPr/>
        <a:lstStyle/>
        <a:p>
          <a:endParaRPr lang="en-US"/>
        </a:p>
      </dgm:t>
    </dgm:pt>
    <dgm:pt modelId="{A80C7969-C41A-4A3C-BEA5-7E9396788048}">
      <dgm:prSet phldrT="[Text]"/>
      <dgm:spPr/>
      <dgm:t>
        <a:bodyPr/>
        <a:lstStyle/>
        <a:p>
          <a:r>
            <a:rPr lang="en-US" dirty="0" smtClean="0"/>
            <a:t>float</a:t>
          </a:r>
        </a:p>
      </dgm:t>
    </dgm:pt>
    <dgm:pt modelId="{35213B85-7D67-41CE-9B1F-61078EDC0FC7}" type="parTrans" cxnId="{78C0B4AD-700B-4508-941A-3E672C22C36D}">
      <dgm:prSet/>
      <dgm:spPr/>
      <dgm:t>
        <a:bodyPr/>
        <a:lstStyle/>
        <a:p>
          <a:endParaRPr lang="en-US"/>
        </a:p>
      </dgm:t>
    </dgm:pt>
    <dgm:pt modelId="{23552F95-09B5-44E9-9A46-358FFACCBEB7}" type="sibTrans" cxnId="{78C0B4AD-700B-4508-941A-3E672C22C36D}">
      <dgm:prSet/>
      <dgm:spPr/>
      <dgm:t>
        <a:bodyPr/>
        <a:lstStyle/>
        <a:p>
          <a:endParaRPr lang="en-US"/>
        </a:p>
      </dgm:t>
    </dgm:pt>
    <dgm:pt modelId="{2BD64BF8-EAFE-4E9E-A693-18AF564E5C2C}">
      <dgm:prSet phldrT="[Text]"/>
      <dgm:spPr/>
      <dgm:t>
        <a:bodyPr/>
        <a:lstStyle/>
        <a:p>
          <a:r>
            <a:rPr lang="en-US" dirty="0" smtClean="0"/>
            <a:t>Header file </a:t>
          </a:r>
          <a:r>
            <a:rPr lang="en-US" dirty="0" smtClean="0">
              <a:solidFill>
                <a:srgbClr val="FF0000"/>
              </a:solidFill>
            </a:rPr>
            <a:t>#include&lt;</a:t>
          </a:r>
          <a:r>
            <a:rPr lang="en-US" dirty="0" err="1" smtClean="0">
              <a:solidFill>
                <a:srgbClr val="FF0000"/>
              </a:solidFill>
            </a:rPr>
            <a:t>stdlib.h</a:t>
          </a:r>
          <a:r>
            <a:rPr lang="en-US" dirty="0" smtClean="0">
              <a:solidFill>
                <a:srgbClr val="FF0000"/>
              </a:solidFill>
            </a:rPr>
            <a:t>&gt;</a:t>
          </a:r>
          <a:endParaRPr lang="en-US" dirty="0">
            <a:solidFill>
              <a:srgbClr val="FF0000"/>
            </a:solidFill>
          </a:endParaRPr>
        </a:p>
      </dgm:t>
    </dgm:pt>
    <dgm:pt modelId="{7BB2E8D1-997F-476F-86DF-890BA4F76186}" type="parTrans" cxnId="{83EF7E6C-8233-4D79-91DF-DC2F11B5137F}">
      <dgm:prSet/>
      <dgm:spPr/>
      <dgm:t>
        <a:bodyPr/>
        <a:lstStyle/>
        <a:p>
          <a:endParaRPr lang="en-US"/>
        </a:p>
      </dgm:t>
    </dgm:pt>
    <dgm:pt modelId="{29B770AE-5D8C-4AB9-AEA7-CE3133EDDF9B}" type="sibTrans" cxnId="{83EF7E6C-8233-4D79-91DF-DC2F11B5137F}">
      <dgm:prSet/>
      <dgm:spPr/>
      <dgm:t>
        <a:bodyPr/>
        <a:lstStyle/>
        <a:p>
          <a:endParaRPr lang="en-US"/>
        </a:p>
      </dgm:t>
    </dgm:pt>
    <dgm:pt modelId="{6865335B-8AF9-4D82-B3BE-9AF38CFEF9C3}">
      <dgm:prSet phldrT="[Text]"/>
      <dgm:spPr/>
      <dgm:t>
        <a:bodyPr/>
        <a:lstStyle/>
        <a:p>
          <a:r>
            <a:rPr lang="en-US" dirty="0" smtClean="0"/>
            <a:t> float or double</a:t>
          </a:r>
          <a:endParaRPr lang="en-US" dirty="0"/>
        </a:p>
      </dgm:t>
    </dgm:pt>
    <dgm:pt modelId="{DA12CA9B-04A2-4F59-A3CD-BD5E01A36C27}" type="parTrans" cxnId="{BC41EA1A-1B6E-4C89-9F2C-1587A6C5AD27}">
      <dgm:prSet/>
      <dgm:spPr/>
      <dgm:t>
        <a:bodyPr/>
        <a:lstStyle/>
        <a:p>
          <a:endParaRPr lang="en-US"/>
        </a:p>
      </dgm:t>
    </dgm:pt>
    <dgm:pt modelId="{082FAA75-D60E-4CEE-8A44-5C2374C27742}" type="sibTrans" cxnId="{BC41EA1A-1B6E-4C89-9F2C-1587A6C5AD27}">
      <dgm:prSet/>
      <dgm:spPr/>
      <dgm:t>
        <a:bodyPr/>
        <a:lstStyle/>
        <a:p>
          <a:endParaRPr lang="en-US"/>
        </a:p>
      </dgm:t>
    </dgm:pt>
    <dgm:pt modelId="{314B03FA-5B00-4D86-8A4D-0084F8F72A27}" type="pres">
      <dgm:prSet presAssocID="{6DE9A66B-81A0-4412-837A-50DA64398CA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BB92B4A-2646-4CF4-ACCC-459CA47A2A98}" type="pres">
      <dgm:prSet presAssocID="{37BC045E-8271-490C-9ECC-DB0E4A71246E}" presName="composite" presStyleCnt="0"/>
      <dgm:spPr/>
    </dgm:pt>
    <dgm:pt modelId="{00202843-4A3B-4FF8-9084-A10CC662218F}" type="pres">
      <dgm:prSet presAssocID="{37BC045E-8271-490C-9ECC-DB0E4A71246E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CE24076-48D3-4473-B108-33FA86A4CD75}" type="pres">
      <dgm:prSet presAssocID="{37BC045E-8271-490C-9ECC-DB0E4A71246E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928D6C-1CA9-4AA3-9B4C-BCA84616C565}" type="pres">
      <dgm:prSet presAssocID="{12431AA6-5B9B-44F1-8A27-82094EFA0B3A}" presName="sp" presStyleCnt="0"/>
      <dgm:spPr/>
    </dgm:pt>
    <dgm:pt modelId="{7044B597-1526-4074-95F2-EFE4C17BAF66}" type="pres">
      <dgm:prSet presAssocID="{A60EE01D-B0B2-4C31-885D-D0AED0F0C148}" presName="composite" presStyleCnt="0"/>
      <dgm:spPr/>
    </dgm:pt>
    <dgm:pt modelId="{5268324B-9D77-4F46-BFA4-B036424F4062}" type="pres">
      <dgm:prSet presAssocID="{A60EE01D-B0B2-4C31-885D-D0AED0F0C148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E73C9D-36E4-4621-8180-8FE31C60DADA}" type="pres">
      <dgm:prSet presAssocID="{A60EE01D-B0B2-4C31-885D-D0AED0F0C148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EF6818B-CAFD-4EAC-AC8A-D99A8BD2A4B3}" type="pres">
      <dgm:prSet presAssocID="{E5C3EFE1-661C-49AF-AC0D-9D775DAEDF90}" presName="sp" presStyleCnt="0"/>
      <dgm:spPr/>
    </dgm:pt>
    <dgm:pt modelId="{FC2A625B-BDE5-4023-9891-68275C67F859}" type="pres">
      <dgm:prSet presAssocID="{A80C7969-C41A-4A3C-BEA5-7E9396788048}" presName="composite" presStyleCnt="0"/>
      <dgm:spPr/>
    </dgm:pt>
    <dgm:pt modelId="{6D91253B-CBB6-46C7-96F2-FCC131F69F03}" type="pres">
      <dgm:prSet presAssocID="{A80C7969-C41A-4A3C-BEA5-7E9396788048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81D495-2ACE-486B-8E42-17FCBA72B4EB}" type="pres">
      <dgm:prSet presAssocID="{A80C7969-C41A-4A3C-BEA5-7E9396788048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3EFB905-61A6-498E-84AB-BAB6C514F6B5}" type="presOf" srcId="{A5C5A607-99E7-4127-BE7B-CDCD4A76D7A0}" destId="{37E73C9D-36E4-4621-8180-8FE31C60DADA}" srcOrd="0" destOrd="1" presId="urn:microsoft.com/office/officeart/2005/8/layout/chevron2"/>
    <dgm:cxn modelId="{D8547A03-1026-483E-8D76-7530E4AA8E2C}" type="presOf" srcId="{6865335B-8AF9-4D82-B3BE-9AF38CFEF9C3}" destId="{8181D495-2ACE-486B-8E42-17FCBA72B4EB}" srcOrd="0" destOrd="1" presId="urn:microsoft.com/office/officeart/2005/8/layout/chevron2"/>
    <dgm:cxn modelId="{C157C25A-E9F7-4A85-9B28-7D5ADF6F48A5}" srcId="{A60EE01D-B0B2-4C31-885D-D0AED0F0C148}" destId="{BC30B5F7-90F9-4961-B2EB-6F0C99382A0E}" srcOrd="0" destOrd="0" parTransId="{77F5D35B-89CE-407D-9719-17831BFAA963}" sibTransId="{5369659C-5C34-4EC2-9E2A-1FF2D8E40491}"/>
    <dgm:cxn modelId="{DBD52A74-12E6-4471-B55E-73AFA2298C26}" srcId="{37BC045E-8271-490C-9ECC-DB0E4A71246E}" destId="{34BB3870-D330-41A0-A666-37156459A611}" srcOrd="1" destOrd="0" parTransId="{44172E90-2950-4D71-BC3A-8EFB2CFB1B2D}" sibTransId="{9056A866-3163-4DEA-9368-013B5B4830B8}"/>
    <dgm:cxn modelId="{0116E4B5-5897-4C4D-8949-BBCB17B33F38}" type="presOf" srcId="{A80C7969-C41A-4A3C-BEA5-7E9396788048}" destId="{6D91253B-CBB6-46C7-96F2-FCC131F69F03}" srcOrd="0" destOrd="0" presId="urn:microsoft.com/office/officeart/2005/8/layout/chevron2"/>
    <dgm:cxn modelId="{09722B04-4CF6-4924-A931-EC40165F1ABE}" srcId="{6DE9A66B-81A0-4412-837A-50DA64398CA3}" destId="{A60EE01D-B0B2-4C31-885D-D0AED0F0C148}" srcOrd="1" destOrd="0" parTransId="{85AE8A6F-E32E-42D2-842F-15636C1E821B}" sibTransId="{E5C3EFE1-661C-49AF-AC0D-9D775DAEDF90}"/>
    <dgm:cxn modelId="{1A05B851-A7CA-4B76-88A0-2B39513D5AC8}" srcId="{37BC045E-8271-490C-9ECC-DB0E4A71246E}" destId="{B5F39AFE-D160-47B5-AC04-8FE9C5E4E98F}" srcOrd="0" destOrd="0" parTransId="{BC212C00-5F48-4595-ADDA-6E03153E8EF3}" sibTransId="{921DF146-8511-4591-8D36-2C92817B4858}"/>
    <dgm:cxn modelId="{9B55C39E-367A-45A3-842B-40EAF480D1B3}" type="presOf" srcId="{37BC045E-8271-490C-9ECC-DB0E4A71246E}" destId="{00202843-4A3B-4FF8-9084-A10CC662218F}" srcOrd="0" destOrd="0" presId="urn:microsoft.com/office/officeart/2005/8/layout/chevron2"/>
    <dgm:cxn modelId="{78C0B4AD-700B-4508-941A-3E672C22C36D}" srcId="{6DE9A66B-81A0-4412-837A-50DA64398CA3}" destId="{A80C7969-C41A-4A3C-BEA5-7E9396788048}" srcOrd="2" destOrd="0" parTransId="{35213B85-7D67-41CE-9B1F-61078EDC0FC7}" sibTransId="{23552F95-09B5-44E9-9A46-358FFACCBEB7}"/>
    <dgm:cxn modelId="{83EF7E6C-8233-4D79-91DF-DC2F11B5137F}" srcId="{A80C7969-C41A-4A3C-BEA5-7E9396788048}" destId="{2BD64BF8-EAFE-4E9E-A693-18AF564E5C2C}" srcOrd="0" destOrd="0" parTransId="{7BB2E8D1-997F-476F-86DF-890BA4F76186}" sibTransId="{29B770AE-5D8C-4AB9-AEA7-CE3133EDDF9B}"/>
    <dgm:cxn modelId="{A2D50D67-5C53-4FB4-8A2A-DB582891B0ED}" type="presOf" srcId="{2BD64BF8-EAFE-4E9E-A693-18AF564E5C2C}" destId="{8181D495-2ACE-486B-8E42-17FCBA72B4EB}" srcOrd="0" destOrd="0" presId="urn:microsoft.com/office/officeart/2005/8/layout/chevron2"/>
    <dgm:cxn modelId="{7FE91DBA-FFAD-4773-9884-AB220349B2B7}" type="presOf" srcId="{B5F39AFE-D160-47B5-AC04-8FE9C5E4E98F}" destId="{BCE24076-48D3-4473-B108-33FA86A4CD75}" srcOrd="0" destOrd="0" presId="urn:microsoft.com/office/officeart/2005/8/layout/chevron2"/>
    <dgm:cxn modelId="{A7AD09AC-D871-4165-972E-09BCA433D141}" srcId="{6DE9A66B-81A0-4412-837A-50DA64398CA3}" destId="{37BC045E-8271-490C-9ECC-DB0E4A71246E}" srcOrd="0" destOrd="0" parTransId="{A6A76CEC-D57E-4791-BD14-8BEA84729E9E}" sibTransId="{12431AA6-5B9B-44F1-8A27-82094EFA0B3A}"/>
    <dgm:cxn modelId="{BC41EA1A-1B6E-4C89-9F2C-1587A6C5AD27}" srcId="{A80C7969-C41A-4A3C-BEA5-7E9396788048}" destId="{6865335B-8AF9-4D82-B3BE-9AF38CFEF9C3}" srcOrd="1" destOrd="0" parTransId="{DA12CA9B-04A2-4F59-A3CD-BD5E01A36C27}" sibTransId="{082FAA75-D60E-4CEE-8A44-5C2374C27742}"/>
    <dgm:cxn modelId="{CF66EC91-D587-4795-9563-7775EBA22F55}" srcId="{A60EE01D-B0B2-4C31-885D-D0AED0F0C148}" destId="{A5C5A607-99E7-4127-BE7B-CDCD4A76D7A0}" srcOrd="1" destOrd="0" parTransId="{6CF44F85-12DE-422B-B9B6-F512A552DB0A}" sibTransId="{42699977-47C9-4B5B-A201-FC4C9909EF0A}"/>
    <dgm:cxn modelId="{32AD9DA0-7CF0-4582-837F-212430F4C496}" type="presOf" srcId="{34BB3870-D330-41A0-A666-37156459A611}" destId="{BCE24076-48D3-4473-B108-33FA86A4CD75}" srcOrd="0" destOrd="1" presId="urn:microsoft.com/office/officeart/2005/8/layout/chevron2"/>
    <dgm:cxn modelId="{6C3ABCAF-57E1-4BB8-BA1F-B5AB85A6C576}" type="presOf" srcId="{BC30B5F7-90F9-4961-B2EB-6F0C99382A0E}" destId="{37E73C9D-36E4-4621-8180-8FE31C60DADA}" srcOrd="0" destOrd="0" presId="urn:microsoft.com/office/officeart/2005/8/layout/chevron2"/>
    <dgm:cxn modelId="{B25B5CF2-BFA1-4C20-A9E2-8C804AED03AA}" type="presOf" srcId="{6DE9A66B-81A0-4412-837A-50DA64398CA3}" destId="{314B03FA-5B00-4D86-8A4D-0084F8F72A27}" srcOrd="0" destOrd="0" presId="urn:microsoft.com/office/officeart/2005/8/layout/chevron2"/>
    <dgm:cxn modelId="{0EB0AE9A-1E6F-4F60-92FD-A3AC0329AF19}" type="presOf" srcId="{A60EE01D-B0B2-4C31-885D-D0AED0F0C148}" destId="{5268324B-9D77-4F46-BFA4-B036424F4062}" srcOrd="0" destOrd="0" presId="urn:microsoft.com/office/officeart/2005/8/layout/chevron2"/>
    <dgm:cxn modelId="{81F3D12C-928A-4C97-BF2A-0727780EBD62}" type="presParOf" srcId="{314B03FA-5B00-4D86-8A4D-0084F8F72A27}" destId="{9BB92B4A-2646-4CF4-ACCC-459CA47A2A98}" srcOrd="0" destOrd="0" presId="urn:microsoft.com/office/officeart/2005/8/layout/chevron2"/>
    <dgm:cxn modelId="{DA23E2AF-A902-4D2D-960F-4AE007E9597A}" type="presParOf" srcId="{9BB92B4A-2646-4CF4-ACCC-459CA47A2A98}" destId="{00202843-4A3B-4FF8-9084-A10CC662218F}" srcOrd="0" destOrd="0" presId="urn:microsoft.com/office/officeart/2005/8/layout/chevron2"/>
    <dgm:cxn modelId="{0733DFB1-36B3-4578-8FC4-73CE5C977C63}" type="presParOf" srcId="{9BB92B4A-2646-4CF4-ACCC-459CA47A2A98}" destId="{BCE24076-48D3-4473-B108-33FA86A4CD75}" srcOrd="1" destOrd="0" presId="urn:microsoft.com/office/officeart/2005/8/layout/chevron2"/>
    <dgm:cxn modelId="{CD17CF81-1D07-4D5A-A220-9570EF1AFAA2}" type="presParOf" srcId="{314B03FA-5B00-4D86-8A4D-0084F8F72A27}" destId="{4F928D6C-1CA9-4AA3-9B4C-BCA84616C565}" srcOrd="1" destOrd="0" presId="urn:microsoft.com/office/officeart/2005/8/layout/chevron2"/>
    <dgm:cxn modelId="{336C8F3B-0FA4-4EF0-9C06-F466128D87DE}" type="presParOf" srcId="{314B03FA-5B00-4D86-8A4D-0084F8F72A27}" destId="{7044B597-1526-4074-95F2-EFE4C17BAF66}" srcOrd="2" destOrd="0" presId="urn:microsoft.com/office/officeart/2005/8/layout/chevron2"/>
    <dgm:cxn modelId="{604C3EE5-95BA-4120-8951-421532297BB6}" type="presParOf" srcId="{7044B597-1526-4074-95F2-EFE4C17BAF66}" destId="{5268324B-9D77-4F46-BFA4-B036424F4062}" srcOrd="0" destOrd="0" presId="urn:microsoft.com/office/officeart/2005/8/layout/chevron2"/>
    <dgm:cxn modelId="{D7FE890D-3C35-4354-BA5C-735C784AD8CD}" type="presParOf" srcId="{7044B597-1526-4074-95F2-EFE4C17BAF66}" destId="{37E73C9D-36E4-4621-8180-8FE31C60DADA}" srcOrd="1" destOrd="0" presId="urn:microsoft.com/office/officeart/2005/8/layout/chevron2"/>
    <dgm:cxn modelId="{EDE66C2F-EBE8-43EE-821D-82E0D37BC541}" type="presParOf" srcId="{314B03FA-5B00-4D86-8A4D-0084F8F72A27}" destId="{7EF6818B-CAFD-4EAC-AC8A-D99A8BD2A4B3}" srcOrd="3" destOrd="0" presId="urn:microsoft.com/office/officeart/2005/8/layout/chevron2"/>
    <dgm:cxn modelId="{7A2AFA8B-6E24-4C82-B953-D3662B85B971}" type="presParOf" srcId="{314B03FA-5B00-4D86-8A4D-0084F8F72A27}" destId="{FC2A625B-BDE5-4023-9891-68275C67F859}" srcOrd="4" destOrd="0" presId="urn:microsoft.com/office/officeart/2005/8/layout/chevron2"/>
    <dgm:cxn modelId="{4ADCDEFB-4ACE-4B23-A1A8-2A9518BA7453}" type="presParOf" srcId="{FC2A625B-BDE5-4023-9891-68275C67F859}" destId="{6D91253B-CBB6-46C7-96F2-FCC131F69F03}" srcOrd="0" destOrd="0" presId="urn:microsoft.com/office/officeart/2005/8/layout/chevron2"/>
    <dgm:cxn modelId="{BEB15F6A-E441-41F4-B58A-1ABF441E057D}" type="presParOf" srcId="{FC2A625B-BDE5-4023-9891-68275C67F859}" destId="{8181D495-2ACE-486B-8E42-17FCBA72B4EB}" srcOrd="1" destOrd="0" presId="urn:microsoft.com/office/officeart/2005/8/layout/chevron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String                 INT or FLOAT         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708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Left-Right Arrow 3"/>
          <p:cNvSpPr/>
          <p:nvPr/>
        </p:nvSpPr>
        <p:spPr>
          <a:xfrm>
            <a:off x="3200400" y="609600"/>
            <a:ext cx="1216152" cy="48463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String                 INT or FLOAT         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708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Left-Right Arrow 3"/>
          <p:cNvSpPr/>
          <p:nvPr/>
        </p:nvSpPr>
        <p:spPr>
          <a:xfrm>
            <a:off x="3200400" y="609600"/>
            <a:ext cx="1216152" cy="48463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String                 INT or FLOAT         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708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Left-Right Arrow 3"/>
          <p:cNvSpPr/>
          <p:nvPr/>
        </p:nvSpPr>
        <p:spPr>
          <a:xfrm>
            <a:off x="3200400" y="609600"/>
            <a:ext cx="1216152" cy="48463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String                 INT or FLOAT         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708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Left-Right Arrow 3"/>
          <p:cNvSpPr/>
          <p:nvPr/>
        </p:nvSpPr>
        <p:spPr>
          <a:xfrm>
            <a:off x="3200400" y="609600"/>
            <a:ext cx="1216152" cy="48463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685800" y="762000"/>
          <a:ext cx="7848600" cy="548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685800" y="762000"/>
          <a:ext cx="7848600" cy="548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685800" y="762000"/>
          <a:ext cx="7848600" cy="548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20</TotalTime>
  <Words>212</Words>
  <Application>Microsoft Office PowerPoint</Application>
  <PresentationFormat>On-screen Show (4:3)</PresentationFormat>
  <Paragraphs>67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Apex</vt:lpstr>
      <vt:lpstr>String                 INT or FLOAT         </vt:lpstr>
      <vt:lpstr>String                 INT or FLOAT         </vt:lpstr>
      <vt:lpstr>String                 INT or FLOAT         </vt:lpstr>
      <vt:lpstr>String                 INT or FLOAT         </vt:lpstr>
      <vt:lpstr>Slide 5</vt:lpstr>
      <vt:lpstr>Slide 6</vt:lpstr>
      <vt:lpstr>Slide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String                 INT or FLOAT         </dc:title>
  <dc:creator>Administrator</dc:creator>
  <cp:lastModifiedBy>Windows User</cp:lastModifiedBy>
  <cp:revision>4</cp:revision>
  <dcterms:created xsi:type="dcterms:W3CDTF">2006-08-16T00:00:00Z</dcterms:created>
  <dcterms:modified xsi:type="dcterms:W3CDTF">2013-04-17T02:06:08Z</dcterms:modified>
</cp:coreProperties>
</file>